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30" r:id="rId2"/>
  </p:sldMasterIdLst>
  <p:notesMasterIdLst>
    <p:notesMasterId r:id="rId15"/>
  </p:notesMasterIdLst>
  <p:handoutMasterIdLst>
    <p:handoutMasterId r:id="rId16"/>
  </p:handoutMasterIdLst>
  <p:sldIdLst>
    <p:sldId id="256" r:id="rId3"/>
    <p:sldId id="260" r:id="rId4"/>
    <p:sldId id="274" r:id="rId5"/>
    <p:sldId id="272" r:id="rId6"/>
    <p:sldId id="278" r:id="rId7"/>
    <p:sldId id="277" r:id="rId8"/>
    <p:sldId id="276" r:id="rId9"/>
    <p:sldId id="279" r:id="rId10"/>
    <p:sldId id="280" r:id="rId11"/>
    <p:sldId id="270" r:id="rId12"/>
    <p:sldId id="273" r:id="rId13"/>
    <p:sldId id="269" r:id="rId14"/>
  </p:sldIdLst>
  <p:sldSz cx="9144000" cy="6858000" type="screen4x3"/>
  <p:notesSz cx="6858000" cy="9144000"/>
  <p:defaultTextStyle>
    <a:defPPr>
      <a:defRPr lang="en-US"/>
    </a:defPPr>
    <a:lvl1pPr marL="0" algn="l" defTabSz="457136" rtl="0" eaLnBrk="1" latinLnBrk="0" hangingPunct="1">
      <a:defRPr sz="1800" kern="1200">
        <a:solidFill>
          <a:schemeClr val="tx1"/>
        </a:solidFill>
        <a:latin typeface="+mn-lt"/>
        <a:ea typeface="+mn-ea"/>
        <a:cs typeface="+mn-cs"/>
      </a:defRPr>
    </a:lvl1pPr>
    <a:lvl2pPr marL="457136" algn="l" defTabSz="457136" rtl="0" eaLnBrk="1" latinLnBrk="0" hangingPunct="1">
      <a:defRPr sz="1800" kern="1200">
        <a:solidFill>
          <a:schemeClr val="tx1"/>
        </a:solidFill>
        <a:latin typeface="+mn-lt"/>
        <a:ea typeface="+mn-ea"/>
        <a:cs typeface="+mn-cs"/>
      </a:defRPr>
    </a:lvl2pPr>
    <a:lvl3pPr marL="914272" algn="l" defTabSz="457136" rtl="0" eaLnBrk="1" latinLnBrk="0" hangingPunct="1">
      <a:defRPr sz="1800" kern="1200">
        <a:solidFill>
          <a:schemeClr val="tx1"/>
        </a:solidFill>
        <a:latin typeface="+mn-lt"/>
        <a:ea typeface="+mn-ea"/>
        <a:cs typeface="+mn-cs"/>
      </a:defRPr>
    </a:lvl3pPr>
    <a:lvl4pPr marL="1371408" algn="l" defTabSz="457136" rtl="0" eaLnBrk="1" latinLnBrk="0" hangingPunct="1">
      <a:defRPr sz="1800" kern="1200">
        <a:solidFill>
          <a:schemeClr val="tx1"/>
        </a:solidFill>
        <a:latin typeface="+mn-lt"/>
        <a:ea typeface="+mn-ea"/>
        <a:cs typeface="+mn-cs"/>
      </a:defRPr>
    </a:lvl4pPr>
    <a:lvl5pPr marL="1828543" algn="l" defTabSz="457136" rtl="0" eaLnBrk="1" latinLnBrk="0" hangingPunct="1">
      <a:defRPr sz="1800" kern="1200">
        <a:solidFill>
          <a:schemeClr val="tx1"/>
        </a:solidFill>
        <a:latin typeface="+mn-lt"/>
        <a:ea typeface="+mn-ea"/>
        <a:cs typeface="+mn-cs"/>
      </a:defRPr>
    </a:lvl5pPr>
    <a:lvl6pPr marL="2285679" algn="l" defTabSz="457136" rtl="0" eaLnBrk="1" latinLnBrk="0" hangingPunct="1">
      <a:defRPr sz="1800" kern="1200">
        <a:solidFill>
          <a:schemeClr val="tx1"/>
        </a:solidFill>
        <a:latin typeface="+mn-lt"/>
        <a:ea typeface="+mn-ea"/>
        <a:cs typeface="+mn-cs"/>
      </a:defRPr>
    </a:lvl6pPr>
    <a:lvl7pPr marL="2742815" algn="l" defTabSz="457136" rtl="0" eaLnBrk="1" latinLnBrk="0" hangingPunct="1">
      <a:defRPr sz="1800" kern="1200">
        <a:solidFill>
          <a:schemeClr val="tx1"/>
        </a:solidFill>
        <a:latin typeface="+mn-lt"/>
        <a:ea typeface="+mn-ea"/>
        <a:cs typeface="+mn-cs"/>
      </a:defRPr>
    </a:lvl7pPr>
    <a:lvl8pPr marL="3199951" algn="l" defTabSz="457136" rtl="0" eaLnBrk="1" latinLnBrk="0" hangingPunct="1">
      <a:defRPr sz="1800" kern="1200">
        <a:solidFill>
          <a:schemeClr val="tx1"/>
        </a:solidFill>
        <a:latin typeface="+mn-lt"/>
        <a:ea typeface="+mn-ea"/>
        <a:cs typeface="+mn-cs"/>
      </a:defRPr>
    </a:lvl8pPr>
    <a:lvl9pPr marL="3657087" algn="l" defTabSz="4571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anjith Ramadasan"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scaleToFitPaper="1" frameSlides="1"/>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43C9D6"/>
    <a:srgbClr val="A4C2D2"/>
    <a:srgbClr val="C7EAFB"/>
    <a:srgbClr val="E1F4FD"/>
    <a:srgbClr val="00AEE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2" autoAdjust="0"/>
    <p:restoredTop sz="94631" autoAdjust="0"/>
  </p:normalViewPr>
  <p:slideViewPr>
    <p:cSldViewPr snapToGrid="0" snapToObjects="1">
      <p:cViewPr varScale="1">
        <p:scale>
          <a:sx n="67" d="100"/>
          <a:sy n="67" d="100"/>
        </p:scale>
        <p:origin x="-60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139" d="100"/>
          <a:sy n="139" d="100"/>
        </p:scale>
        <p:origin x="-5568" y="-12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48506EF-06C3-404C-8F89-57A0E21DDE20}" type="datetimeFigureOut">
              <a:rPr lang="en-US" smtClean="0"/>
              <a:pPr/>
              <a:t>5/7/2019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5FCCDC5-2EC0-A947-93ED-82E1F9248E90}" type="slidenum">
              <a:rPr lang="en-US" smtClean="0"/>
              <a:pPr/>
              <a:t>‹#›</a:t>
            </a:fld>
            <a:endParaRPr lang="en-US"/>
          </a:p>
        </p:txBody>
      </p:sp>
    </p:spTree>
    <p:extLst>
      <p:ext uri="{BB962C8B-B14F-4D97-AF65-F5344CB8AC3E}">
        <p14:creationId xmlns:p14="http://schemas.microsoft.com/office/powerpoint/2010/main" xmlns="" val="2849948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6D1C28-0F0C-214E-8322-B87F8AA539D8}" type="datetimeFigureOut">
              <a:rPr lang="en-US" smtClean="0"/>
              <a:pPr/>
              <a:t>5/7/2019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3311DB-C32A-CC46-90F4-CE205A9DE94D}" type="slidenum">
              <a:rPr lang="en-US" smtClean="0"/>
              <a:pPr/>
              <a:t>‹#›</a:t>
            </a:fld>
            <a:endParaRPr lang="en-US"/>
          </a:p>
        </p:txBody>
      </p:sp>
    </p:spTree>
    <p:extLst>
      <p:ext uri="{BB962C8B-B14F-4D97-AF65-F5344CB8AC3E}">
        <p14:creationId xmlns:p14="http://schemas.microsoft.com/office/powerpoint/2010/main" xmlns="" val="1752252329"/>
      </p:ext>
    </p:extLst>
  </p:cSld>
  <p:clrMap bg1="lt1" tx1="dk1" bg2="lt2" tx2="dk2" accent1="accent1" accent2="accent2" accent3="accent3" accent4="accent4" accent5="accent5" accent6="accent6" hlink="hlink" folHlink="folHlink"/>
  <p:notesStyle>
    <a:lvl1pPr marL="0" algn="l" defTabSz="457136" rtl="0" eaLnBrk="1" latinLnBrk="0" hangingPunct="1">
      <a:defRPr sz="1200" kern="1200">
        <a:solidFill>
          <a:schemeClr val="tx1"/>
        </a:solidFill>
        <a:latin typeface="+mn-lt"/>
        <a:ea typeface="+mn-ea"/>
        <a:cs typeface="+mn-cs"/>
      </a:defRPr>
    </a:lvl1pPr>
    <a:lvl2pPr marL="457136" algn="l" defTabSz="457136" rtl="0" eaLnBrk="1" latinLnBrk="0" hangingPunct="1">
      <a:defRPr sz="1200" kern="1200">
        <a:solidFill>
          <a:schemeClr val="tx1"/>
        </a:solidFill>
        <a:latin typeface="+mn-lt"/>
        <a:ea typeface="+mn-ea"/>
        <a:cs typeface="+mn-cs"/>
      </a:defRPr>
    </a:lvl2pPr>
    <a:lvl3pPr marL="914272" algn="l" defTabSz="457136" rtl="0" eaLnBrk="1" latinLnBrk="0" hangingPunct="1">
      <a:defRPr sz="1200" kern="1200">
        <a:solidFill>
          <a:schemeClr val="tx1"/>
        </a:solidFill>
        <a:latin typeface="+mn-lt"/>
        <a:ea typeface="+mn-ea"/>
        <a:cs typeface="+mn-cs"/>
      </a:defRPr>
    </a:lvl3pPr>
    <a:lvl4pPr marL="1371408" algn="l" defTabSz="457136" rtl="0" eaLnBrk="1" latinLnBrk="0" hangingPunct="1">
      <a:defRPr sz="1200" kern="1200">
        <a:solidFill>
          <a:schemeClr val="tx1"/>
        </a:solidFill>
        <a:latin typeface="+mn-lt"/>
        <a:ea typeface="+mn-ea"/>
        <a:cs typeface="+mn-cs"/>
      </a:defRPr>
    </a:lvl4pPr>
    <a:lvl5pPr marL="1828543" algn="l" defTabSz="457136" rtl="0" eaLnBrk="1" latinLnBrk="0" hangingPunct="1">
      <a:defRPr sz="1200" kern="1200">
        <a:solidFill>
          <a:schemeClr val="tx1"/>
        </a:solidFill>
        <a:latin typeface="+mn-lt"/>
        <a:ea typeface="+mn-ea"/>
        <a:cs typeface="+mn-cs"/>
      </a:defRPr>
    </a:lvl5pPr>
    <a:lvl6pPr marL="2285679" algn="l" defTabSz="457136" rtl="0" eaLnBrk="1" latinLnBrk="0" hangingPunct="1">
      <a:defRPr sz="1200" kern="1200">
        <a:solidFill>
          <a:schemeClr val="tx1"/>
        </a:solidFill>
        <a:latin typeface="+mn-lt"/>
        <a:ea typeface="+mn-ea"/>
        <a:cs typeface="+mn-cs"/>
      </a:defRPr>
    </a:lvl6pPr>
    <a:lvl7pPr marL="2742815" algn="l" defTabSz="457136" rtl="0" eaLnBrk="1" latinLnBrk="0" hangingPunct="1">
      <a:defRPr sz="1200" kern="1200">
        <a:solidFill>
          <a:schemeClr val="tx1"/>
        </a:solidFill>
        <a:latin typeface="+mn-lt"/>
        <a:ea typeface="+mn-ea"/>
        <a:cs typeface="+mn-cs"/>
      </a:defRPr>
    </a:lvl7pPr>
    <a:lvl8pPr marL="3199951" algn="l" defTabSz="457136" rtl="0" eaLnBrk="1" latinLnBrk="0" hangingPunct="1">
      <a:defRPr sz="1200" kern="1200">
        <a:solidFill>
          <a:schemeClr val="tx1"/>
        </a:solidFill>
        <a:latin typeface="+mn-lt"/>
        <a:ea typeface="+mn-ea"/>
        <a:cs typeface="+mn-cs"/>
      </a:defRPr>
    </a:lvl8pPr>
    <a:lvl9pPr marL="3657087" algn="l" defTabSz="45713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Latn-RS" dirty="0"/>
          </a:p>
        </p:txBody>
      </p:sp>
      <p:sp>
        <p:nvSpPr>
          <p:cNvPr id="4" name="Slide Number Placeholder 3"/>
          <p:cNvSpPr>
            <a:spLocks noGrp="1"/>
          </p:cNvSpPr>
          <p:nvPr>
            <p:ph type="sldNum" sz="quarter" idx="10"/>
          </p:nvPr>
        </p:nvSpPr>
        <p:spPr/>
        <p:txBody>
          <a:bodyPr/>
          <a:lstStyle/>
          <a:p>
            <a:fld id="{A83311DB-C32A-CC46-90F4-CE205A9DE94D}" type="slidenum">
              <a:rPr lang="en-US" smtClean="0"/>
              <a:pPr/>
              <a:t>2</a:t>
            </a:fld>
            <a:endParaRPr lang="en-US"/>
          </a:p>
        </p:txBody>
      </p:sp>
    </p:spTree>
    <p:extLst>
      <p:ext uri="{BB962C8B-B14F-4D97-AF65-F5344CB8AC3E}">
        <p14:creationId xmlns:p14="http://schemas.microsoft.com/office/powerpoint/2010/main" xmlns="" val="2590654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Latn-RS" dirty="0"/>
          </a:p>
        </p:txBody>
      </p:sp>
      <p:sp>
        <p:nvSpPr>
          <p:cNvPr id="4" name="Slide Number Placeholder 3"/>
          <p:cNvSpPr>
            <a:spLocks noGrp="1"/>
          </p:cNvSpPr>
          <p:nvPr>
            <p:ph type="sldNum" sz="quarter" idx="10"/>
          </p:nvPr>
        </p:nvSpPr>
        <p:spPr/>
        <p:txBody>
          <a:bodyPr/>
          <a:lstStyle/>
          <a:p>
            <a:fld id="{A83311DB-C32A-CC46-90F4-CE205A9DE94D}" type="slidenum">
              <a:rPr lang="en-US" smtClean="0"/>
              <a:pPr/>
              <a:t>3</a:t>
            </a:fld>
            <a:endParaRPr lang="en-US"/>
          </a:p>
        </p:txBody>
      </p:sp>
    </p:spTree>
    <p:extLst>
      <p:ext uri="{BB962C8B-B14F-4D97-AF65-F5344CB8AC3E}">
        <p14:creationId xmlns:p14="http://schemas.microsoft.com/office/powerpoint/2010/main" xmlns="" val="2412387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lvl1pPr algn="l">
              <a:defRPr>
                <a:latin typeface="Roboto Regular"/>
                <a:cs typeface="Roboto Regular"/>
              </a:defRPr>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l">
              <a:buNone/>
              <a:defRPr>
                <a:solidFill>
                  <a:schemeClr val="tx1">
                    <a:tint val="75000"/>
                  </a:schemeClr>
                </a:solidFill>
                <a:latin typeface="Roboto Regular"/>
                <a:cs typeface="Roboto Regular"/>
              </a:defRPr>
            </a:lvl1pPr>
            <a:lvl2pPr marL="457136" indent="0" algn="ctr">
              <a:buNone/>
              <a:defRPr>
                <a:solidFill>
                  <a:schemeClr val="tx1">
                    <a:tint val="75000"/>
                  </a:schemeClr>
                </a:solidFill>
              </a:defRPr>
            </a:lvl2pPr>
            <a:lvl3pPr marL="914272" indent="0" algn="ctr">
              <a:buNone/>
              <a:defRPr>
                <a:solidFill>
                  <a:schemeClr val="tx1">
                    <a:tint val="75000"/>
                  </a:schemeClr>
                </a:solidFill>
              </a:defRPr>
            </a:lvl3pPr>
            <a:lvl4pPr marL="1371408" indent="0" algn="ctr">
              <a:buNone/>
              <a:defRPr>
                <a:solidFill>
                  <a:schemeClr val="tx1">
                    <a:tint val="75000"/>
                  </a:schemeClr>
                </a:solidFill>
              </a:defRPr>
            </a:lvl4pPr>
            <a:lvl5pPr marL="1828543" indent="0" algn="ctr">
              <a:buNone/>
              <a:defRPr>
                <a:solidFill>
                  <a:schemeClr val="tx1">
                    <a:tint val="75000"/>
                  </a:schemeClr>
                </a:solidFill>
              </a:defRPr>
            </a:lvl5pPr>
            <a:lvl6pPr marL="2285679" indent="0" algn="ctr">
              <a:buNone/>
              <a:defRPr>
                <a:solidFill>
                  <a:schemeClr val="tx1">
                    <a:tint val="75000"/>
                  </a:schemeClr>
                </a:solidFill>
              </a:defRPr>
            </a:lvl6pPr>
            <a:lvl7pPr marL="2742815" indent="0" algn="ctr">
              <a:buNone/>
              <a:defRPr>
                <a:solidFill>
                  <a:schemeClr val="tx1">
                    <a:tint val="75000"/>
                  </a:schemeClr>
                </a:solidFill>
              </a:defRPr>
            </a:lvl7pPr>
            <a:lvl8pPr marL="3199951" indent="0" algn="ctr">
              <a:buNone/>
              <a:defRPr>
                <a:solidFill>
                  <a:schemeClr val="tx1">
                    <a:tint val="75000"/>
                  </a:schemeClr>
                </a:solidFill>
              </a:defRPr>
            </a:lvl8pPr>
            <a:lvl9pPr marL="365708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lgn="l">
              <a:defRPr>
                <a:latin typeface="Roboto Regular"/>
                <a:cs typeface="Roboto Regular"/>
              </a:defRPr>
            </a:lvl1pPr>
          </a:lstStyle>
          <a:p>
            <a:fld id="{970ECD59-A37A-C84B-9DFA-8E427AD378B0}" type="datetimeFigureOut">
              <a:rPr lang="en-US" smtClean="0"/>
              <a:pPr/>
              <a:t>5/7/2019</a:t>
            </a:fld>
            <a:endParaRPr lang="en-US"/>
          </a:p>
        </p:txBody>
      </p:sp>
      <p:sp>
        <p:nvSpPr>
          <p:cNvPr id="5" name="Footer Placeholder 4"/>
          <p:cNvSpPr>
            <a:spLocks noGrp="1"/>
          </p:cNvSpPr>
          <p:nvPr>
            <p:ph type="ftr" sz="quarter" idx="11"/>
          </p:nvPr>
        </p:nvSpPr>
        <p:spPr/>
        <p:txBody>
          <a:bodyPr/>
          <a:lstStyle>
            <a:lvl1pPr algn="l">
              <a:defRPr>
                <a:latin typeface="Roboto Regular"/>
                <a:cs typeface="Roboto Regular"/>
              </a:defRPr>
            </a:lvl1pPr>
          </a:lstStyle>
          <a:p>
            <a:endParaRPr lang="en-US"/>
          </a:p>
        </p:txBody>
      </p:sp>
      <p:sp>
        <p:nvSpPr>
          <p:cNvPr id="6" name="Slide Number Placeholder 5"/>
          <p:cNvSpPr>
            <a:spLocks noGrp="1"/>
          </p:cNvSpPr>
          <p:nvPr>
            <p:ph type="sldNum" sz="quarter" idx="12"/>
          </p:nvPr>
        </p:nvSpPr>
        <p:spPr/>
        <p:txBody>
          <a:bodyPr/>
          <a:lstStyle>
            <a:lvl1pPr algn="l">
              <a:defRPr>
                <a:latin typeface="Roboto Regular"/>
                <a:cs typeface="Roboto Regular"/>
              </a:defRPr>
            </a:lvl1pPr>
          </a:lstStyle>
          <a:p>
            <a:fld id="{80E39091-E0D1-CF46-954B-4EBC67CDBED6}" type="slidenum">
              <a:rPr lang="en-US" smtClean="0"/>
              <a:pPr/>
              <a:t>‹#›</a:t>
            </a:fld>
            <a:endParaRPr lang="en-US"/>
          </a:p>
        </p:txBody>
      </p:sp>
    </p:spTree>
    <p:extLst>
      <p:ext uri="{BB962C8B-B14F-4D97-AF65-F5344CB8AC3E}">
        <p14:creationId xmlns:p14="http://schemas.microsoft.com/office/powerpoint/2010/main" xmlns="" val="1876817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lvl1pPr algn="l">
              <a:defRPr>
                <a:latin typeface="Roboto Regular"/>
                <a:cs typeface="Roboto Regular"/>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l">
              <a:buNone/>
              <a:defRPr>
                <a:solidFill>
                  <a:schemeClr val="tx1">
                    <a:tint val="75000"/>
                  </a:schemeClr>
                </a:solidFill>
                <a:latin typeface="Roboto Regular"/>
                <a:cs typeface="Roboto Regular"/>
              </a:defRPr>
            </a:lvl1pPr>
            <a:lvl2pPr marL="457136" indent="0" algn="ctr">
              <a:buNone/>
              <a:defRPr>
                <a:solidFill>
                  <a:schemeClr val="tx1">
                    <a:tint val="75000"/>
                  </a:schemeClr>
                </a:solidFill>
              </a:defRPr>
            </a:lvl2pPr>
            <a:lvl3pPr marL="914272" indent="0" algn="ctr">
              <a:buNone/>
              <a:defRPr>
                <a:solidFill>
                  <a:schemeClr val="tx1">
                    <a:tint val="75000"/>
                  </a:schemeClr>
                </a:solidFill>
              </a:defRPr>
            </a:lvl3pPr>
            <a:lvl4pPr marL="1371408" indent="0" algn="ctr">
              <a:buNone/>
              <a:defRPr>
                <a:solidFill>
                  <a:schemeClr val="tx1">
                    <a:tint val="75000"/>
                  </a:schemeClr>
                </a:solidFill>
              </a:defRPr>
            </a:lvl4pPr>
            <a:lvl5pPr marL="1828543" indent="0" algn="ctr">
              <a:buNone/>
              <a:defRPr>
                <a:solidFill>
                  <a:schemeClr val="tx1">
                    <a:tint val="75000"/>
                  </a:schemeClr>
                </a:solidFill>
              </a:defRPr>
            </a:lvl5pPr>
            <a:lvl6pPr marL="2285679" indent="0" algn="ctr">
              <a:buNone/>
              <a:defRPr>
                <a:solidFill>
                  <a:schemeClr val="tx1">
                    <a:tint val="75000"/>
                  </a:schemeClr>
                </a:solidFill>
              </a:defRPr>
            </a:lvl6pPr>
            <a:lvl7pPr marL="2742815" indent="0" algn="ctr">
              <a:buNone/>
              <a:defRPr>
                <a:solidFill>
                  <a:schemeClr val="tx1">
                    <a:tint val="75000"/>
                  </a:schemeClr>
                </a:solidFill>
              </a:defRPr>
            </a:lvl7pPr>
            <a:lvl8pPr marL="3199951" indent="0" algn="ctr">
              <a:buNone/>
              <a:defRPr>
                <a:solidFill>
                  <a:schemeClr val="tx1">
                    <a:tint val="75000"/>
                  </a:schemeClr>
                </a:solidFill>
              </a:defRPr>
            </a:lvl8pPr>
            <a:lvl9pPr marL="365708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lgn="l">
              <a:defRPr>
                <a:latin typeface="Roboto Regular"/>
                <a:cs typeface="Roboto Regular"/>
              </a:defRPr>
            </a:lvl1pPr>
          </a:lstStyle>
          <a:p>
            <a:fld id="{970ECD59-A37A-C84B-9DFA-8E427AD378B0}" type="datetimeFigureOut">
              <a:rPr lang="en-US">
                <a:solidFill>
                  <a:prstClr val="black">
                    <a:tint val="75000"/>
                  </a:prstClr>
                </a:solidFill>
              </a:rPr>
              <a:pPr/>
              <a:t>5/7/2019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lgn="l">
              <a:defRPr>
                <a:latin typeface="Roboto Regular"/>
                <a:cs typeface="Roboto Regular"/>
              </a:defRPr>
            </a:lvl1p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lgn="l">
              <a:defRPr>
                <a:latin typeface="Roboto Regular"/>
                <a:cs typeface="Roboto Regular"/>
              </a:defRPr>
            </a:lvl1pPr>
          </a:lstStyle>
          <a:p>
            <a:fld id="{80E39091-E0D1-CF46-954B-4EBC67CDBED6}"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963741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0ECD59-A37A-C84B-9DFA-8E427AD378B0}" type="datetimeFigureOut">
              <a:rPr lang="en-US">
                <a:solidFill>
                  <a:prstClr val="black">
                    <a:tint val="75000"/>
                  </a:prstClr>
                </a:solidFill>
              </a:rPr>
              <a:pPr/>
              <a:t>5/7/2019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0E39091-E0D1-CF46-954B-4EBC67CDBED6}"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907726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136" indent="0">
              <a:buNone/>
              <a:defRPr sz="1800">
                <a:solidFill>
                  <a:schemeClr val="tx1">
                    <a:tint val="75000"/>
                  </a:schemeClr>
                </a:solidFill>
              </a:defRPr>
            </a:lvl2pPr>
            <a:lvl3pPr marL="914272" indent="0">
              <a:buNone/>
              <a:defRPr sz="1600">
                <a:solidFill>
                  <a:schemeClr val="tx1">
                    <a:tint val="75000"/>
                  </a:schemeClr>
                </a:solidFill>
              </a:defRPr>
            </a:lvl3pPr>
            <a:lvl4pPr marL="1371408" indent="0">
              <a:buNone/>
              <a:defRPr sz="1400">
                <a:solidFill>
                  <a:schemeClr val="tx1">
                    <a:tint val="75000"/>
                  </a:schemeClr>
                </a:solidFill>
              </a:defRPr>
            </a:lvl4pPr>
            <a:lvl5pPr marL="1828543" indent="0">
              <a:buNone/>
              <a:defRPr sz="1400">
                <a:solidFill>
                  <a:schemeClr val="tx1">
                    <a:tint val="75000"/>
                  </a:schemeClr>
                </a:solidFill>
              </a:defRPr>
            </a:lvl5pPr>
            <a:lvl6pPr marL="2285679" indent="0">
              <a:buNone/>
              <a:defRPr sz="1400">
                <a:solidFill>
                  <a:schemeClr val="tx1">
                    <a:tint val="75000"/>
                  </a:schemeClr>
                </a:solidFill>
              </a:defRPr>
            </a:lvl6pPr>
            <a:lvl7pPr marL="2742815" indent="0">
              <a:buNone/>
              <a:defRPr sz="1400">
                <a:solidFill>
                  <a:schemeClr val="tx1">
                    <a:tint val="75000"/>
                  </a:schemeClr>
                </a:solidFill>
              </a:defRPr>
            </a:lvl7pPr>
            <a:lvl8pPr marL="3199951" indent="0">
              <a:buNone/>
              <a:defRPr sz="1400">
                <a:solidFill>
                  <a:schemeClr val="tx1">
                    <a:tint val="75000"/>
                  </a:schemeClr>
                </a:solidFill>
              </a:defRPr>
            </a:lvl8pPr>
            <a:lvl9pPr marL="3657087"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0ECD59-A37A-C84B-9DFA-8E427AD378B0}" type="datetimeFigureOut">
              <a:rPr lang="en-US">
                <a:solidFill>
                  <a:prstClr val="black">
                    <a:tint val="75000"/>
                  </a:prstClr>
                </a:solidFill>
              </a:rPr>
              <a:pPr/>
              <a:t>5/7/2019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0E39091-E0D1-CF46-954B-4EBC67CDBED6}"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4772203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1"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0ECD59-A37A-C84B-9DFA-8E427AD378B0}" type="datetimeFigureOut">
              <a:rPr lang="en-US">
                <a:solidFill>
                  <a:prstClr val="black">
                    <a:tint val="75000"/>
                  </a:prstClr>
                </a:solidFill>
              </a:rPr>
              <a:pPr/>
              <a:t>5/7/2019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0E39091-E0D1-CF46-954B-4EBC67CDBED6}"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907643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136" indent="0">
              <a:buNone/>
              <a:defRPr sz="2000" b="1"/>
            </a:lvl2pPr>
            <a:lvl3pPr marL="914272" indent="0">
              <a:buNone/>
              <a:defRPr sz="1800" b="1"/>
            </a:lvl3pPr>
            <a:lvl4pPr marL="1371408" indent="0">
              <a:buNone/>
              <a:defRPr sz="1600" b="1"/>
            </a:lvl4pPr>
            <a:lvl5pPr marL="1828543" indent="0">
              <a:buNone/>
              <a:defRPr sz="1600" b="1"/>
            </a:lvl5pPr>
            <a:lvl6pPr marL="2285679" indent="0">
              <a:buNone/>
              <a:defRPr sz="1600" b="1"/>
            </a:lvl6pPr>
            <a:lvl7pPr marL="2742815" indent="0">
              <a:buNone/>
              <a:defRPr sz="1600" b="1"/>
            </a:lvl7pPr>
            <a:lvl8pPr marL="3199951" indent="0">
              <a:buNone/>
              <a:defRPr sz="1600" b="1"/>
            </a:lvl8pPr>
            <a:lvl9pPr marL="3657087"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136" indent="0">
              <a:buNone/>
              <a:defRPr sz="2000" b="1"/>
            </a:lvl2pPr>
            <a:lvl3pPr marL="914272" indent="0">
              <a:buNone/>
              <a:defRPr sz="1800" b="1"/>
            </a:lvl3pPr>
            <a:lvl4pPr marL="1371408" indent="0">
              <a:buNone/>
              <a:defRPr sz="1600" b="1"/>
            </a:lvl4pPr>
            <a:lvl5pPr marL="1828543" indent="0">
              <a:buNone/>
              <a:defRPr sz="1600" b="1"/>
            </a:lvl5pPr>
            <a:lvl6pPr marL="2285679" indent="0">
              <a:buNone/>
              <a:defRPr sz="1600" b="1"/>
            </a:lvl6pPr>
            <a:lvl7pPr marL="2742815" indent="0">
              <a:buNone/>
              <a:defRPr sz="1600" b="1"/>
            </a:lvl7pPr>
            <a:lvl8pPr marL="3199951" indent="0">
              <a:buNone/>
              <a:defRPr sz="1600" b="1"/>
            </a:lvl8pPr>
            <a:lvl9pPr marL="365708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0ECD59-A37A-C84B-9DFA-8E427AD378B0}" type="datetimeFigureOut">
              <a:rPr lang="en-US">
                <a:solidFill>
                  <a:prstClr val="black">
                    <a:tint val="75000"/>
                  </a:prstClr>
                </a:solidFill>
              </a:rPr>
              <a:pPr/>
              <a:t>5/7/2019</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0E39091-E0D1-CF46-954B-4EBC67CDBED6}"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41904569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0ECD59-A37A-C84B-9DFA-8E427AD378B0}" type="datetimeFigureOut">
              <a:rPr lang="en-US">
                <a:solidFill>
                  <a:prstClr val="black">
                    <a:tint val="75000"/>
                  </a:prstClr>
                </a:solidFill>
              </a:rPr>
              <a:pPr/>
              <a:t>5/7/2019</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80E39091-E0D1-CF46-954B-4EBC67CDBED6}"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1058549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0ECD59-A37A-C84B-9DFA-8E427AD378B0}" type="datetimeFigureOut">
              <a:rPr lang="en-US">
                <a:solidFill>
                  <a:prstClr val="black">
                    <a:tint val="75000"/>
                  </a:prstClr>
                </a:solidFill>
              </a:rPr>
              <a:pPr/>
              <a:t>5/7/2019</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0E39091-E0D1-CF46-954B-4EBC67CDBED6}"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7797637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1"/>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136" indent="0">
              <a:buNone/>
              <a:defRPr sz="1200"/>
            </a:lvl2pPr>
            <a:lvl3pPr marL="914272" indent="0">
              <a:buNone/>
              <a:defRPr sz="1000"/>
            </a:lvl3pPr>
            <a:lvl4pPr marL="1371408" indent="0">
              <a:buNone/>
              <a:defRPr sz="900"/>
            </a:lvl4pPr>
            <a:lvl5pPr marL="1828543" indent="0">
              <a:buNone/>
              <a:defRPr sz="900"/>
            </a:lvl5pPr>
            <a:lvl6pPr marL="2285679" indent="0">
              <a:buNone/>
              <a:defRPr sz="900"/>
            </a:lvl6pPr>
            <a:lvl7pPr marL="2742815" indent="0">
              <a:buNone/>
              <a:defRPr sz="900"/>
            </a:lvl7pPr>
            <a:lvl8pPr marL="3199951" indent="0">
              <a:buNone/>
              <a:defRPr sz="900"/>
            </a:lvl8pPr>
            <a:lvl9pPr marL="365708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0ECD59-A37A-C84B-9DFA-8E427AD378B0}" type="datetimeFigureOut">
              <a:rPr lang="en-US">
                <a:solidFill>
                  <a:prstClr val="black">
                    <a:tint val="75000"/>
                  </a:prstClr>
                </a:solidFill>
              </a:rPr>
              <a:pPr/>
              <a:t>5/7/2019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0E39091-E0D1-CF46-954B-4EBC67CDBED6}"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9780553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4800601"/>
            <a:ext cx="5486400" cy="566738"/>
          </a:xfrm>
        </p:spPr>
        <p:txBody>
          <a:bodyPr anchor="b"/>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1792289" y="612775"/>
            <a:ext cx="5486400" cy="4114800"/>
          </a:xfrm>
        </p:spPr>
        <p:txBody>
          <a:bodyPr/>
          <a:lstStyle>
            <a:lvl1pPr marL="0" indent="0">
              <a:buNone/>
              <a:defRPr sz="3200"/>
            </a:lvl1pPr>
            <a:lvl2pPr marL="457136" indent="0">
              <a:buNone/>
              <a:defRPr sz="2800"/>
            </a:lvl2pPr>
            <a:lvl3pPr marL="914272" indent="0">
              <a:buNone/>
              <a:defRPr sz="2400"/>
            </a:lvl3pPr>
            <a:lvl4pPr marL="1371408" indent="0">
              <a:buNone/>
              <a:defRPr sz="2000"/>
            </a:lvl4pPr>
            <a:lvl5pPr marL="1828543" indent="0">
              <a:buNone/>
              <a:defRPr sz="2000"/>
            </a:lvl5pPr>
            <a:lvl6pPr marL="2285679" indent="0">
              <a:buNone/>
              <a:defRPr sz="2000"/>
            </a:lvl6pPr>
            <a:lvl7pPr marL="2742815" indent="0">
              <a:buNone/>
              <a:defRPr sz="2000"/>
            </a:lvl7pPr>
            <a:lvl8pPr marL="3199951" indent="0">
              <a:buNone/>
              <a:defRPr sz="2000"/>
            </a:lvl8pPr>
            <a:lvl9pPr marL="3657087" indent="0">
              <a:buNone/>
              <a:defRPr sz="2000"/>
            </a:lvl9pPr>
          </a:lstStyle>
          <a:p>
            <a:endParaRPr lang="en-US"/>
          </a:p>
        </p:txBody>
      </p:sp>
      <p:sp>
        <p:nvSpPr>
          <p:cNvPr id="4" name="Text Placeholder 3"/>
          <p:cNvSpPr>
            <a:spLocks noGrp="1"/>
          </p:cNvSpPr>
          <p:nvPr>
            <p:ph type="body" sz="half" idx="2"/>
          </p:nvPr>
        </p:nvSpPr>
        <p:spPr>
          <a:xfrm>
            <a:off x="1792289" y="5367339"/>
            <a:ext cx="5486400" cy="804862"/>
          </a:xfrm>
        </p:spPr>
        <p:txBody>
          <a:bodyPr/>
          <a:lstStyle>
            <a:lvl1pPr marL="0" indent="0">
              <a:buNone/>
              <a:defRPr sz="1400"/>
            </a:lvl1pPr>
            <a:lvl2pPr marL="457136" indent="0">
              <a:buNone/>
              <a:defRPr sz="1200"/>
            </a:lvl2pPr>
            <a:lvl3pPr marL="914272" indent="0">
              <a:buNone/>
              <a:defRPr sz="1000"/>
            </a:lvl3pPr>
            <a:lvl4pPr marL="1371408" indent="0">
              <a:buNone/>
              <a:defRPr sz="900"/>
            </a:lvl4pPr>
            <a:lvl5pPr marL="1828543" indent="0">
              <a:buNone/>
              <a:defRPr sz="900"/>
            </a:lvl5pPr>
            <a:lvl6pPr marL="2285679" indent="0">
              <a:buNone/>
              <a:defRPr sz="900"/>
            </a:lvl6pPr>
            <a:lvl7pPr marL="2742815" indent="0">
              <a:buNone/>
              <a:defRPr sz="900"/>
            </a:lvl7pPr>
            <a:lvl8pPr marL="3199951" indent="0">
              <a:buNone/>
              <a:defRPr sz="900"/>
            </a:lvl8pPr>
            <a:lvl9pPr marL="365708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0ECD59-A37A-C84B-9DFA-8E427AD378B0}" type="datetimeFigureOut">
              <a:rPr lang="en-US">
                <a:solidFill>
                  <a:prstClr val="black">
                    <a:tint val="75000"/>
                  </a:prstClr>
                </a:solidFill>
              </a:rPr>
              <a:pPr/>
              <a:t>5/7/2019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0E39091-E0D1-CF46-954B-4EBC67CDBED6}"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509036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0ECD59-A37A-C84B-9DFA-8E427AD378B0}"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E39091-E0D1-CF46-954B-4EBC67CDBED6}" type="slidenum">
              <a:rPr lang="en-US" smtClean="0"/>
              <a:pPr/>
              <a:t>‹#›</a:t>
            </a:fld>
            <a:endParaRPr lang="en-US"/>
          </a:p>
        </p:txBody>
      </p:sp>
    </p:spTree>
    <p:extLst>
      <p:ext uri="{BB962C8B-B14F-4D97-AF65-F5344CB8AC3E}">
        <p14:creationId xmlns:p14="http://schemas.microsoft.com/office/powerpoint/2010/main" xmlns="" val="3325317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136" indent="0">
              <a:buNone/>
              <a:defRPr sz="1800">
                <a:solidFill>
                  <a:schemeClr val="tx1">
                    <a:tint val="75000"/>
                  </a:schemeClr>
                </a:solidFill>
              </a:defRPr>
            </a:lvl2pPr>
            <a:lvl3pPr marL="914272" indent="0">
              <a:buNone/>
              <a:defRPr sz="1600">
                <a:solidFill>
                  <a:schemeClr val="tx1">
                    <a:tint val="75000"/>
                  </a:schemeClr>
                </a:solidFill>
              </a:defRPr>
            </a:lvl3pPr>
            <a:lvl4pPr marL="1371408" indent="0">
              <a:buNone/>
              <a:defRPr sz="1400">
                <a:solidFill>
                  <a:schemeClr val="tx1">
                    <a:tint val="75000"/>
                  </a:schemeClr>
                </a:solidFill>
              </a:defRPr>
            </a:lvl4pPr>
            <a:lvl5pPr marL="1828543" indent="0">
              <a:buNone/>
              <a:defRPr sz="1400">
                <a:solidFill>
                  <a:schemeClr val="tx1">
                    <a:tint val="75000"/>
                  </a:schemeClr>
                </a:solidFill>
              </a:defRPr>
            </a:lvl5pPr>
            <a:lvl6pPr marL="2285679" indent="0">
              <a:buNone/>
              <a:defRPr sz="1400">
                <a:solidFill>
                  <a:schemeClr val="tx1">
                    <a:tint val="75000"/>
                  </a:schemeClr>
                </a:solidFill>
              </a:defRPr>
            </a:lvl6pPr>
            <a:lvl7pPr marL="2742815" indent="0">
              <a:buNone/>
              <a:defRPr sz="1400">
                <a:solidFill>
                  <a:schemeClr val="tx1">
                    <a:tint val="75000"/>
                  </a:schemeClr>
                </a:solidFill>
              </a:defRPr>
            </a:lvl7pPr>
            <a:lvl8pPr marL="3199951" indent="0">
              <a:buNone/>
              <a:defRPr sz="1400">
                <a:solidFill>
                  <a:schemeClr val="tx1">
                    <a:tint val="75000"/>
                  </a:schemeClr>
                </a:solidFill>
              </a:defRPr>
            </a:lvl8pPr>
            <a:lvl9pPr marL="3657087"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0ECD59-A37A-C84B-9DFA-8E427AD378B0}"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E39091-E0D1-CF46-954B-4EBC67CDBED6}" type="slidenum">
              <a:rPr lang="en-US" smtClean="0"/>
              <a:pPr/>
              <a:t>‹#›</a:t>
            </a:fld>
            <a:endParaRPr lang="en-US"/>
          </a:p>
        </p:txBody>
      </p:sp>
    </p:spTree>
    <p:extLst>
      <p:ext uri="{BB962C8B-B14F-4D97-AF65-F5344CB8AC3E}">
        <p14:creationId xmlns:p14="http://schemas.microsoft.com/office/powerpoint/2010/main" xmlns="" val="2628908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1"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0ECD59-A37A-C84B-9DFA-8E427AD378B0}"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E39091-E0D1-CF46-954B-4EBC67CDBED6}" type="slidenum">
              <a:rPr lang="en-US" smtClean="0"/>
              <a:pPr/>
              <a:t>‹#›</a:t>
            </a:fld>
            <a:endParaRPr lang="en-US"/>
          </a:p>
        </p:txBody>
      </p:sp>
    </p:spTree>
    <p:extLst>
      <p:ext uri="{BB962C8B-B14F-4D97-AF65-F5344CB8AC3E}">
        <p14:creationId xmlns:p14="http://schemas.microsoft.com/office/powerpoint/2010/main" xmlns="" val="3617658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136" indent="0">
              <a:buNone/>
              <a:defRPr sz="2000" b="1"/>
            </a:lvl2pPr>
            <a:lvl3pPr marL="914272" indent="0">
              <a:buNone/>
              <a:defRPr sz="1800" b="1"/>
            </a:lvl3pPr>
            <a:lvl4pPr marL="1371408" indent="0">
              <a:buNone/>
              <a:defRPr sz="1600" b="1"/>
            </a:lvl4pPr>
            <a:lvl5pPr marL="1828543" indent="0">
              <a:buNone/>
              <a:defRPr sz="1600" b="1"/>
            </a:lvl5pPr>
            <a:lvl6pPr marL="2285679" indent="0">
              <a:buNone/>
              <a:defRPr sz="1600" b="1"/>
            </a:lvl6pPr>
            <a:lvl7pPr marL="2742815" indent="0">
              <a:buNone/>
              <a:defRPr sz="1600" b="1"/>
            </a:lvl7pPr>
            <a:lvl8pPr marL="3199951" indent="0">
              <a:buNone/>
              <a:defRPr sz="1600" b="1"/>
            </a:lvl8pPr>
            <a:lvl9pPr marL="3657087"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136" indent="0">
              <a:buNone/>
              <a:defRPr sz="2000" b="1"/>
            </a:lvl2pPr>
            <a:lvl3pPr marL="914272" indent="0">
              <a:buNone/>
              <a:defRPr sz="1800" b="1"/>
            </a:lvl3pPr>
            <a:lvl4pPr marL="1371408" indent="0">
              <a:buNone/>
              <a:defRPr sz="1600" b="1"/>
            </a:lvl4pPr>
            <a:lvl5pPr marL="1828543" indent="0">
              <a:buNone/>
              <a:defRPr sz="1600" b="1"/>
            </a:lvl5pPr>
            <a:lvl6pPr marL="2285679" indent="0">
              <a:buNone/>
              <a:defRPr sz="1600" b="1"/>
            </a:lvl6pPr>
            <a:lvl7pPr marL="2742815" indent="0">
              <a:buNone/>
              <a:defRPr sz="1600" b="1"/>
            </a:lvl7pPr>
            <a:lvl8pPr marL="3199951" indent="0">
              <a:buNone/>
              <a:defRPr sz="1600" b="1"/>
            </a:lvl8pPr>
            <a:lvl9pPr marL="365708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0ECD59-A37A-C84B-9DFA-8E427AD378B0}" type="datetimeFigureOut">
              <a:rPr lang="en-US" smtClean="0"/>
              <a:pPr/>
              <a:t>5/7/2019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E39091-E0D1-CF46-954B-4EBC67CDBED6}" type="slidenum">
              <a:rPr lang="en-US" smtClean="0"/>
              <a:pPr/>
              <a:t>‹#›</a:t>
            </a:fld>
            <a:endParaRPr lang="en-US"/>
          </a:p>
        </p:txBody>
      </p:sp>
    </p:spTree>
    <p:extLst>
      <p:ext uri="{BB962C8B-B14F-4D97-AF65-F5344CB8AC3E}">
        <p14:creationId xmlns:p14="http://schemas.microsoft.com/office/powerpoint/2010/main" xmlns="" val="3553718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0ECD59-A37A-C84B-9DFA-8E427AD378B0}" type="datetimeFigureOut">
              <a:rPr lang="en-US" smtClean="0"/>
              <a:pPr/>
              <a:t>5/7/2019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E39091-E0D1-CF46-954B-4EBC67CDBED6}" type="slidenum">
              <a:rPr lang="en-US" smtClean="0"/>
              <a:pPr/>
              <a:t>‹#›</a:t>
            </a:fld>
            <a:endParaRPr lang="en-US"/>
          </a:p>
        </p:txBody>
      </p:sp>
    </p:spTree>
    <p:extLst>
      <p:ext uri="{BB962C8B-B14F-4D97-AF65-F5344CB8AC3E}">
        <p14:creationId xmlns:p14="http://schemas.microsoft.com/office/powerpoint/2010/main" xmlns="" val="1399903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0ECD59-A37A-C84B-9DFA-8E427AD378B0}" type="datetimeFigureOut">
              <a:rPr lang="en-US" smtClean="0"/>
              <a:pPr/>
              <a:t>5/7/2019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E39091-E0D1-CF46-954B-4EBC67CDBED6}" type="slidenum">
              <a:rPr lang="en-US" smtClean="0"/>
              <a:pPr/>
              <a:t>‹#›</a:t>
            </a:fld>
            <a:endParaRPr lang="en-US"/>
          </a:p>
        </p:txBody>
      </p:sp>
    </p:spTree>
    <p:extLst>
      <p:ext uri="{BB962C8B-B14F-4D97-AF65-F5344CB8AC3E}">
        <p14:creationId xmlns:p14="http://schemas.microsoft.com/office/powerpoint/2010/main" xmlns="" val="230215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1"/>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136" indent="0">
              <a:buNone/>
              <a:defRPr sz="1200"/>
            </a:lvl2pPr>
            <a:lvl3pPr marL="914272" indent="0">
              <a:buNone/>
              <a:defRPr sz="1000"/>
            </a:lvl3pPr>
            <a:lvl4pPr marL="1371408" indent="0">
              <a:buNone/>
              <a:defRPr sz="900"/>
            </a:lvl4pPr>
            <a:lvl5pPr marL="1828543" indent="0">
              <a:buNone/>
              <a:defRPr sz="900"/>
            </a:lvl5pPr>
            <a:lvl6pPr marL="2285679" indent="0">
              <a:buNone/>
              <a:defRPr sz="900"/>
            </a:lvl6pPr>
            <a:lvl7pPr marL="2742815" indent="0">
              <a:buNone/>
              <a:defRPr sz="900"/>
            </a:lvl7pPr>
            <a:lvl8pPr marL="3199951" indent="0">
              <a:buNone/>
              <a:defRPr sz="900"/>
            </a:lvl8pPr>
            <a:lvl9pPr marL="365708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0ECD59-A37A-C84B-9DFA-8E427AD378B0}"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E39091-E0D1-CF46-954B-4EBC67CDBED6}" type="slidenum">
              <a:rPr lang="en-US" smtClean="0"/>
              <a:pPr/>
              <a:t>‹#›</a:t>
            </a:fld>
            <a:endParaRPr lang="en-US"/>
          </a:p>
        </p:txBody>
      </p:sp>
    </p:spTree>
    <p:extLst>
      <p:ext uri="{BB962C8B-B14F-4D97-AF65-F5344CB8AC3E}">
        <p14:creationId xmlns:p14="http://schemas.microsoft.com/office/powerpoint/2010/main" xmlns="" val="2542211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4800601"/>
            <a:ext cx="5486400" cy="566738"/>
          </a:xfrm>
        </p:spPr>
        <p:txBody>
          <a:bodyPr anchor="b"/>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1792289" y="612775"/>
            <a:ext cx="5486400" cy="4114800"/>
          </a:xfrm>
        </p:spPr>
        <p:txBody>
          <a:bodyPr/>
          <a:lstStyle>
            <a:lvl1pPr marL="0" indent="0">
              <a:buNone/>
              <a:defRPr sz="3200"/>
            </a:lvl1pPr>
            <a:lvl2pPr marL="457136" indent="0">
              <a:buNone/>
              <a:defRPr sz="2800"/>
            </a:lvl2pPr>
            <a:lvl3pPr marL="914272" indent="0">
              <a:buNone/>
              <a:defRPr sz="2400"/>
            </a:lvl3pPr>
            <a:lvl4pPr marL="1371408" indent="0">
              <a:buNone/>
              <a:defRPr sz="2000"/>
            </a:lvl4pPr>
            <a:lvl5pPr marL="1828543" indent="0">
              <a:buNone/>
              <a:defRPr sz="2000"/>
            </a:lvl5pPr>
            <a:lvl6pPr marL="2285679" indent="0">
              <a:buNone/>
              <a:defRPr sz="2000"/>
            </a:lvl6pPr>
            <a:lvl7pPr marL="2742815" indent="0">
              <a:buNone/>
              <a:defRPr sz="2000"/>
            </a:lvl7pPr>
            <a:lvl8pPr marL="3199951" indent="0">
              <a:buNone/>
              <a:defRPr sz="2000"/>
            </a:lvl8pPr>
            <a:lvl9pPr marL="3657087" indent="0">
              <a:buNone/>
              <a:defRPr sz="2000"/>
            </a:lvl9pPr>
          </a:lstStyle>
          <a:p>
            <a:r>
              <a:rPr lang="en-US"/>
              <a:t>Click icon to add picture</a:t>
            </a:r>
          </a:p>
        </p:txBody>
      </p:sp>
      <p:sp>
        <p:nvSpPr>
          <p:cNvPr id="4" name="Text Placeholder 3"/>
          <p:cNvSpPr>
            <a:spLocks noGrp="1"/>
          </p:cNvSpPr>
          <p:nvPr>
            <p:ph type="body" sz="half" idx="2"/>
          </p:nvPr>
        </p:nvSpPr>
        <p:spPr>
          <a:xfrm>
            <a:off x="1792289" y="5367339"/>
            <a:ext cx="5486400" cy="804862"/>
          </a:xfrm>
        </p:spPr>
        <p:txBody>
          <a:bodyPr/>
          <a:lstStyle>
            <a:lvl1pPr marL="0" indent="0">
              <a:buNone/>
              <a:defRPr sz="1400"/>
            </a:lvl1pPr>
            <a:lvl2pPr marL="457136" indent="0">
              <a:buNone/>
              <a:defRPr sz="1200"/>
            </a:lvl2pPr>
            <a:lvl3pPr marL="914272" indent="0">
              <a:buNone/>
              <a:defRPr sz="1000"/>
            </a:lvl3pPr>
            <a:lvl4pPr marL="1371408" indent="0">
              <a:buNone/>
              <a:defRPr sz="900"/>
            </a:lvl4pPr>
            <a:lvl5pPr marL="1828543" indent="0">
              <a:buNone/>
              <a:defRPr sz="900"/>
            </a:lvl5pPr>
            <a:lvl6pPr marL="2285679" indent="0">
              <a:buNone/>
              <a:defRPr sz="900"/>
            </a:lvl6pPr>
            <a:lvl7pPr marL="2742815" indent="0">
              <a:buNone/>
              <a:defRPr sz="900"/>
            </a:lvl7pPr>
            <a:lvl8pPr marL="3199951" indent="0">
              <a:buNone/>
              <a:defRPr sz="900"/>
            </a:lvl8pPr>
            <a:lvl9pPr marL="365708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0ECD59-A37A-C84B-9DFA-8E427AD378B0}"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E39091-E0D1-CF46-954B-4EBC67CDBED6}" type="slidenum">
              <a:rPr lang="en-US" smtClean="0"/>
              <a:pPr/>
              <a:t>‹#›</a:t>
            </a:fld>
            <a:endParaRPr lang="en-US"/>
          </a:p>
        </p:txBody>
      </p:sp>
    </p:spTree>
    <p:extLst>
      <p:ext uri="{BB962C8B-B14F-4D97-AF65-F5344CB8AC3E}">
        <p14:creationId xmlns:p14="http://schemas.microsoft.com/office/powerpoint/2010/main" xmlns="" val="3861363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1" y="274638"/>
            <a:ext cx="8229600" cy="1143000"/>
          </a:xfrm>
          <a:prstGeom prst="rect">
            <a:avLst/>
          </a:prstGeom>
        </p:spPr>
        <p:txBody>
          <a:bodyPr vert="horz" lIns="91427" tIns="45713" rIns="91427" bIns="45713"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1" y="1600202"/>
            <a:ext cx="8229600" cy="4525963"/>
          </a:xfrm>
          <a:prstGeom prst="rect">
            <a:avLst/>
          </a:prstGeom>
        </p:spPr>
        <p:txBody>
          <a:bodyPr vert="horz" lIns="91427" tIns="45713" rIns="91427" bIns="45713"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err="1"/>
              <a:t>sjdlf</a:t>
            </a:r>
            <a:endParaRPr lang="en-US" dirty="0"/>
          </a:p>
          <a:p>
            <a:pPr lvl="4"/>
            <a:r>
              <a:rPr lang="en-US" dirty="0"/>
              <a:t>Fifth level</a:t>
            </a:r>
          </a:p>
        </p:txBody>
      </p:sp>
      <p:sp>
        <p:nvSpPr>
          <p:cNvPr id="4" name="Date Placeholder 3"/>
          <p:cNvSpPr>
            <a:spLocks noGrp="1"/>
          </p:cNvSpPr>
          <p:nvPr>
            <p:ph type="dt" sz="half" idx="2"/>
          </p:nvPr>
        </p:nvSpPr>
        <p:spPr>
          <a:xfrm>
            <a:off x="457201" y="6356352"/>
            <a:ext cx="2133600" cy="365125"/>
          </a:xfrm>
          <a:prstGeom prst="rect">
            <a:avLst/>
          </a:prstGeom>
        </p:spPr>
        <p:txBody>
          <a:bodyPr vert="horz" lIns="91427" tIns="45713" rIns="91427" bIns="45713" rtlCol="0" anchor="ctr"/>
          <a:lstStyle>
            <a:lvl1pPr algn="l">
              <a:defRPr sz="1200">
                <a:solidFill>
                  <a:schemeClr val="tx1">
                    <a:tint val="75000"/>
                  </a:schemeClr>
                </a:solidFill>
                <a:latin typeface="Roboto Regular"/>
                <a:cs typeface="Roboto Regular"/>
              </a:defRPr>
            </a:lvl1pPr>
          </a:lstStyle>
          <a:p>
            <a:fld id="{970ECD59-A37A-C84B-9DFA-8E427AD378B0}" type="datetimeFigureOut">
              <a:rPr lang="en-US" smtClean="0"/>
              <a:pPr/>
              <a:t>5/7/2019</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27" tIns="45713" rIns="91427" bIns="45713" rtlCol="0" anchor="ctr"/>
          <a:lstStyle>
            <a:lvl1pPr algn="l">
              <a:defRPr sz="1200">
                <a:solidFill>
                  <a:schemeClr val="tx1">
                    <a:tint val="75000"/>
                  </a:schemeClr>
                </a:solidFill>
                <a:latin typeface="Roboto Regular"/>
                <a:cs typeface="Roboto Regular"/>
              </a:defRPr>
            </a:lvl1pPr>
          </a:lstStyle>
          <a:p>
            <a:endParaRPr lang="en-US"/>
          </a:p>
        </p:txBody>
      </p:sp>
      <p:sp>
        <p:nvSpPr>
          <p:cNvPr id="6" name="Slide Number Placeholder 5"/>
          <p:cNvSpPr>
            <a:spLocks noGrp="1"/>
          </p:cNvSpPr>
          <p:nvPr>
            <p:ph type="sldNum" sz="quarter" idx="4"/>
          </p:nvPr>
        </p:nvSpPr>
        <p:spPr>
          <a:xfrm>
            <a:off x="6553201" y="6356352"/>
            <a:ext cx="2133600" cy="365125"/>
          </a:xfrm>
          <a:prstGeom prst="rect">
            <a:avLst/>
          </a:prstGeom>
        </p:spPr>
        <p:txBody>
          <a:bodyPr vert="horz" lIns="91427" tIns="45713" rIns="91427" bIns="45713" rtlCol="0" anchor="ctr"/>
          <a:lstStyle>
            <a:lvl1pPr algn="l">
              <a:defRPr sz="1200">
                <a:solidFill>
                  <a:schemeClr val="tx1">
                    <a:tint val="75000"/>
                  </a:schemeClr>
                </a:solidFill>
                <a:latin typeface="Roboto Regular"/>
                <a:cs typeface="Roboto Regular"/>
              </a:defRPr>
            </a:lvl1pPr>
          </a:lstStyle>
          <a:p>
            <a:fld id="{80E39091-E0D1-CF46-954B-4EBC67CDBED6}" type="slidenum">
              <a:rPr lang="en-US" smtClean="0"/>
              <a:pPr/>
              <a:t>‹#›</a:t>
            </a:fld>
            <a:endParaRPr lang="en-US"/>
          </a:p>
        </p:txBody>
      </p:sp>
    </p:spTree>
    <p:extLst>
      <p:ext uri="{BB962C8B-B14F-4D97-AF65-F5344CB8AC3E}">
        <p14:creationId xmlns:p14="http://schemas.microsoft.com/office/powerpoint/2010/main" xmlns="" val="3216452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457136" rtl="0" eaLnBrk="1" latinLnBrk="0" hangingPunct="1">
        <a:spcBef>
          <a:spcPct val="0"/>
        </a:spcBef>
        <a:buNone/>
        <a:defRPr sz="4400" kern="1200">
          <a:solidFill>
            <a:schemeClr val="tx1"/>
          </a:solidFill>
          <a:latin typeface="Roboto Regular"/>
          <a:ea typeface="+mj-ea"/>
          <a:cs typeface="Roboto Regular"/>
        </a:defRPr>
      </a:lvl1pPr>
    </p:titleStyle>
    <p:bodyStyle>
      <a:lvl1pPr marL="342852" indent="-342852" algn="l" defTabSz="457136" rtl="0" eaLnBrk="1" latinLnBrk="0" hangingPunct="1">
        <a:spcBef>
          <a:spcPct val="20000"/>
        </a:spcBef>
        <a:buFont typeface="Arial"/>
        <a:buChar char="•"/>
        <a:defRPr sz="3200" kern="1200">
          <a:solidFill>
            <a:schemeClr val="tx1"/>
          </a:solidFill>
          <a:latin typeface="Roboto Regular"/>
          <a:ea typeface="+mn-ea"/>
          <a:cs typeface="Roboto Regular"/>
        </a:defRPr>
      </a:lvl1pPr>
      <a:lvl2pPr marL="742845" indent="-285710" algn="l" defTabSz="457136" rtl="0" eaLnBrk="1" latinLnBrk="0" hangingPunct="1">
        <a:spcBef>
          <a:spcPct val="20000"/>
        </a:spcBef>
        <a:buFont typeface="Arial"/>
        <a:buChar char="–"/>
        <a:defRPr sz="2800" kern="1200">
          <a:solidFill>
            <a:schemeClr val="tx1"/>
          </a:solidFill>
          <a:latin typeface="Roboto Regular"/>
          <a:ea typeface="+mn-ea"/>
          <a:cs typeface="Roboto Regular"/>
        </a:defRPr>
      </a:lvl2pPr>
      <a:lvl3pPr marL="1142840" indent="-228568" algn="l" defTabSz="457136" rtl="0" eaLnBrk="1" latinLnBrk="0" hangingPunct="1">
        <a:spcBef>
          <a:spcPct val="20000"/>
        </a:spcBef>
        <a:buFont typeface="Arial"/>
        <a:buChar char="•"/>
        <a:defRPr sz="2400" kern="1200">
          <a:solidFill>
            <a:schemeClr val="tx1"/>
          </a:solidFill>
          <a:latin typeface="Roboto Regular"/>
          <a:ea typeface="+mn-ea"/>
          <a:cs typeface="Roboto Regular"/>
        </a:defRPr>
      </a:lvl3pPr>
      <a:lvl4pPr marL="1599975" indent="-228568" algn="l" defTabSz="457136" rtl="0" eaLnBrk="1" latinLnBrk="0" hangingPunct="1">
        <a:spcBef>
          <a:spcPct val="20000"/>
        </a:spcBef>
        <a:buFont typeface="Arial"/>
        <a:buChar char="–"/>
        <a:defRPr sz="2000" kern="1200">
          <a:solidFill>
            <a:schemeClr val="tx1"/>
          </a:solidFill>
          <a:latin typeface="Roboto Regular"/>
          <a:ea typeface="+mn-ea"/>
          <a:cs typeface="Roboto Regular"/>
        </a:defRPr>
      </a:lvl4pPr>
      <a:lvl5pPr marL="2171395" indent="-342852" algn="l" defTabSz="457136" rtl="0" eaLnBrk="1" latinLnBrk="0" hangingPunct="1">
        <a:spcBef>
          <a:spcPct val="20000"/>
        </a:spcBef>
        <a:buFont typeface="Wingdings" charset="2"/>
        <a:buChar char="v"/>
        <a:defRPr sz="2000" kern="1200">
          <a:solidFill>
            <a:schemeClr val="tx1"/>
          </a:solidFill>
          <a:latin typeface="Roboto Regular"/>
          <a:ea typeface="+mn-ea"/>
          <a:cs typeface="Roboto Regular"/>
        </a:defRPr>
      </a:lvl5pPr>
      <a:lvl6pPr marL="2514247" indent="-228568" algn="l" defTabSz="457136" rtl="0" eaLnBrk="1" latinLnBrk="0" hangingPunct="1">
        <a:spcBef>
          <a:spcPct val="20000"/>
        </a:spcBef>
        <a:buFont typeface="Arial"/>
        <a:buChar char="•"/>
        <a:defRPr sz="2000" kern="1200">
          <a:solidFill>
            <a:schemeClr val="tx1"/>
          </a:solidFill>
          <a:latin typeface="+mn-lt"/>
          <a:ea typeface="+mn-ea"/>
          <a:cs typeface="+mn-cs"/>
        </a:defRPr>
      </a:lvl6pPr>
      <a:lvl7pPr marL="2971383" indent="-228568" algn="l" defTabSz="457136" rtl="0" eaLnBrk="1" latinLnBrk="0" hangingPunct="1">
        <a:spcBef>
          <a:spcPct val="20000"/>
        </a:spcBef>
        <a:buFont typeface="Arial"/>
        <a:buChar char="•"/>
        <a:defRPr sz="2000" kern="1200">
          <a:solidFill>
            <a:schemeClr val="tx1"/>
          </a:solidFill>
          <a:latin typeface="+mn-lt"/>
          <a:ea typeface="+mn-ea"/>
          <a:cs typeface="+mn-cs"/>
        </a:defRPr>
      </a:lvl7pPr>
      <a:lvl8pPr marL="3428519" indent="-228568" algn="l" defTabSz="457136" rtl="0" eaLnBrk="1" latinLnBrk="0" hangingPunct="1">
        <a:spcBef>
          <a:spcPct val="20000"/>
        </a:spcBef>
        <a:buFont typeface="Arial"/>
        <a:buChar char="•"/>
        <a:defRPr sz="2000" kern="1200">
          <a:solidFill>
            <a:schemeClr val="tx1"/>
          </a:solidFill>
          <a:latin typeface="+mn-lt"/>
          <a:ea typeface="+mn-ea"/>
          <a:cs typeface="+mn-cs"/>
        </a:defRPr>
      </a:lvl8pPr>
      <a:lvl9pPr marL="3885655" indent="-228568" algn="l" defTabSz="457136"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36" rtl="0" eaLnBrk="1" latinLnBrk="0" hangingPunct="1">
        <a:defRPr sz="1800" kern="1200">
          <a:solidFill>
            <a:schemeClr val="tx1"/>
          </a:solidFill>
          <a:latin typeface="+mn-lt"/>
          <a:ea typeface="+mn-ea"/>
          <a:cs typeface="+mn-cs"/>
        </a:defRPr>
      </a:lvl1pPr>
      <a:lvl2pPr marL="457136" algn="l" defTabSz="457136" rtl="0" eaLnBrk="1" latinLnBrk="0" hangingPunct="1">
        <a:defRPr sz="1800" kern="1200">
          <a:solidFill>
            <a:schemeClr val="tx1"/>
          </a:solidFill>
          <a:latin typeface="+mn-lt"/>
          <a:ea typeface="+mn-ea"/>
          <a:cs typeface="+mn-cs"/>
        </a:defRPr>
      </a:lvl2pPr>
      <a:lvl3pPr marL="914272" algn="l" defTabSz="457136" rtl="0" eaLnBrk="1" latinLnBrk="0" hangingPunct="1">
        <a:defRPr sz="1800" kern="1200">
          <a:solidFill>
            <a:schemeClr val="tx1"/>
          </a:solidFill>
          <a:latin typeface="+mn-lt"/>
          <a:ea typeface="+mn-ea"/>
          <a:cs typeface="+mn-cs"/>
        </a:defRPr>
      </a:lvl3pPr>
      <a:lvl4pPr marL="1371408" algn="l" defTabSz="457136" rtl="0" eaLnBrk="1" latinLnBrk="0" hangingPunct="1">
        <a:defRPr sz="1800" kern="1200">
          <a:solidFill>
            <a:schemeClr val="tx1"/>
          </a:solidFill>
          <a:latin typeface="+mn-lt"/>
          <a:ea typeface="+mn-ea"/>
          <a:cs typeface="+mn-cs"/>
        </a:defRPr>
      </a:lvl4pPr>
      <a:lvl5pPr marL="1828543" algn="l" defTabSz="457136" rtl="0" eaLnBrk="1" latinLnBrk="0" hangingPunct="1">
        <a:defRPr sz="1800" kern="1200">
          <a:solidFill>
            <a:schemeClr val="tx1"/>
          </a:solidFill>
          <a:latin typeface="+mn-lt"/>
          <a:ea typeface="+mn-ea"/>
          <a:cs typeface="+mn-cs"/>
        </a:defRPr>
      </a:lvl5pPr>
      <a:lvl6pPr marL="2285679" algn="l" defTabSz="457136" rtl="0" eaLnBrk="1" latinLnBrk="0" hangingPunct="1">
        <a:defRPr sz="1800" kern="1200">
          <a:solidFill>
            <a:schemeClr val="tx1"/>
          </a:solidFill>
          <a:latin typeface="+mn-lt"/>
          <a:ea typeface="+mn-ea"/>
          <a:cs typeface="+mn-cs"/>
        </a:defRPr>
      </a:lvl6pPr>
      <a:lvl7pPr marL="2742815" algn="l" defTabSz="457136" rtl="0" eaLnBrk="1" latinLnBrk="0" hangingPunct="1">
        <a:defRPr sz="1800" kern="1200">
          <a:solidFill>
            <a:schemeClr val="tx1"/>
          </a:solidFill>
          <a:latin typeface="+mn-lt"/>
          <a:ea typeface="+mn-ea"/>
          <a:cs typeface="+mn-cs"/>
        </a:defRPr>
      </a:lvl7pPr>
      <a:lvl8pPr marL="3199951" algn="l" defTabSz="457136" rtl="0" eaLnBrk="1" latinLnBrk="0" hangingPunct="1">
        <a:defRPr sz="1800" kern="1200">
          <a:solidFill>
            <a:schemeClr val="tx1"/>
          </a:solidFill>
          <a:latin typeface="+mn-lt"/>
          <a:ea typeface="+mn-ea"/>
          <a:cs typeface="+mn-cs"/>
        </a:defRPr>
      </a:lvl8pPr>
      <a:lvl9pPr marL="3657087" algn="l" defTabSz="457136"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1" y="274638"/>
            <a:ext cx="8229600" cy="1143000"/>
          </a:xfrm>
          <a:prstGeom prst="rect">
            <a:avLst/>
          </a:prstGeom>
        </p:spPr>
        <p:txBody>
          <a:bodyPr vert="horz" lIns="91427" tIns="45713" rIns="91427" bIns="45713" rtlCol="0" anchor="ctr">
            <a:normAutofit/>
          </a:bodyPr>
          <a:lstStyle/>
          <a:p>
            <a:r>
              <a:rPr lang="en-US" dirty="0"/>
              <a:t>Click to edit Master title style</a:t>
            </a:r>
          </a:p>
        </p:txBody>
      </p:sp>
      <p:sp>
        <p:nvSpPr>
          <p:cNvPr id="3" name="Text Placeholder 2"/>
          <p:cNvSpPr>
            <a:spLocks noGrp="1"/>
          </p:cNvSpPr>
          <p:nvPr>
            <p:ph type="body" idx="1"/>
          </p:nvPr>
        </p:nvSpPr>
        <p:spPr>
          <a:xfrm>
            <a:off x="457201" y="1600202"/>
            <a:ext cx="8229600" cy="4525963"/>
          </a:xfrm>
          <a:prstGeom prst="rect">
            <a:avLst/>
          </a:prstGeom>
        </p:spPr>
        <p:txBody>
          <a:bodyPr vert="horz" lIns="91427" tIns="45713" rIns="91427" bIns="45713"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1" y="6356352"/>
            <a:ext cx="2133600" cy="365125"/>
          </a:xfrm>
          <a:prstGeom prst="rect">
            <a:avLst/>
          </a:prstGeom>
        </p:spPr>
        <p:txBody>
          <a:bodyPr vert="horz" lIns="91427" tIns="45713" rIns="91427" bIns="45713" rtlCol="0" anchor="ctr"/>
          <a:lstStyle>
            <a:lvl1pPr algn="l">
              <a:defRPr sz="1200">
                <a:solidFill>
                  <a:schemeClr val="tx1">
                    <a:tint val="75000"/>
                  </a:schemeClr>
                </a:solidFill>
                <a:latin typeface="Roboto Regular"/>
                <a:cs typeface="Roboto Regular"/>
              </a:defRPr>
            </a:lvl1pPr>
          </a:lstStyle>
          <a:p>
            <a:fld id="{970ECD59-A37A-C84B-9DFA-8E427AD378B0}" type="datetimeFigureOut">
              <a:rPr lang="en-US">
                <a:solidFill>
                  <a:prstClr val="black">
                    <a:tint val="75000"/>
                  </a:prstClr>
                </a:solidFill>
              </a:rPr>
              <a:pPr/>
              <a:t>5/7/2019</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27" tIns="45713" rIns="91427" bIns="45713" rtlCol="0" anchor="ctr"/>
          <a:lstStyle>
            <a:lvl1pPr algn="l">
              <a:defRPr sz="1200">
                <a:solidFill>
                  <a:schemeClr val="tx1">
                    <a:tint val="75000"/>
                  </a:schemeClr>
                </a:solidFill>
                <a:latin typeface="Roboto Regular"/>
                <a:cs typeface="Roboto Regular"/>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1" y="6356352"/>
            <a:ext cx="2133600" cy="365125"/>
          </a:xfrm>
          <a:prstGeom prst="rect">
            <a:avLst/>
          </a:prstGeom>
        </p:spPr>
        <p:txBody>
          <a:bodyPr vert="horz" lIns="91427" tIns="45713" rIns="91427" bIns="45713" rtlCol="0" anchor="ctr"/>
          <a:lstStyle>
            <a:lvl1pPr algn="l">
              <a:defRPr sz="1200">
                <a:solidFill>
                  <a:schemeClr val="tx1">
                    <a:tint val="75000"/>
                  </a:schemeClr>
                </a:solidFill>
                <a:latin typeface="Roboto Regular"/>
                <a:cs typeface="Roboto Regular"/>
              </a:defRPr>
            </a:lvl1pPr>
          </a:lstStyle>
          <a:p>
            <a:fld id="{80E39091-E0D1-CF46-954B-4EBC67CDBED6}"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888326424"/>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Lst>
  <p:txStyles>
    <p:titleStyle>
      <a:lvl1pPr algn="l" defTabSz="457136" rtl="0" eaLnBrk="1" latinLnBrk="0" hangingPunct="1">
        <a:spcBef>
          <a:spcPct val="0"/>
        </a:spcBef>
        <a:buNone/>
        <a:defRPr sz="4400" kern="1200">
          <a:solidFill>
            <a:schemeClr val="tx1"/>
          </a:solidFill>
          <a:latin typeface="Roboto Regular"/>
          <a:ea typeface="+mj-ea"/>
          <a:cs typeface="Roboto Regular"/>
        </a:defRPr>
      </a:lvl1pPr>
    </p:titleStyle>
    <p:bodyStyle>
      <a:lvl1pPr marL="342852" indent="-342852" algn="l" defTabSz="457136" rtl="0" eaLnBrk="1" latinLnBrk="0" hangingPunct="1">
        <a:spcBef>
          <a:spcPct val="20000"/>
        </a:spcBef>
        <a:buFont typeface="Arial"/>
        <a:buChar char="•"/>
        <a:defRPr sz="3200" kern="1200">
          <a:solidFill>
            <a:schemeClr val="tx1"/>
          </a:solidFill>
          <a:latin typeface="Roboto Regular"/>
          <a:ea typeface="+mn-ea"/>
          <a:cs typeface="Roboto Regular"/>
        </a:defRPr>
      </a:lvl1pPr>
      <a:lvl2pPr marL="742845" indent="-285710" algn="l" defTabSz="457136" rtl="0" eaLnBrk="1" latinLnBrk="0" hangingPunct="1">
        <a:spcBef>
          <a:spcPct val="20000"/>
        </a:spcBef>
        <a:buFont typeface="Arial"/>
        <a:buChar char="–"/>
        <a:defRPr sz="2800" kern="1200">
          <a:solidFill>
            <a:schemeClr val="tx1"/>
          </a:solidFill>
          <a:latin typeface="Roboto Regular"/>
          <a:ea typeface="+mn-ea"/>
          <a:cs typeface="Roboto Regular"/>
        </a:defRPr>
      </a:lvl2pPr>
      <a:lvl3pPr marL="1142840" indent="-228568" algn="l" defTabSz="457136" rtl="0" eaLnBrk="1" latinLnBrk="0" hangingPunct="1">
        <a:spcBef>
          <a:spcPct val="20000"/>
        </a:spcBef>
        <a:buFont typeface="Arial"/>
        <a:buChar char="•"/>
        <a:defRPr sz="2400" kern="1200">
          <a:solidFill>
            <a:schemeClr val="tx1"/>
          </a:solidFill>
          <a:latin typeface="Roboto Regular"/>
          <a:ea typeface="+mn-ea"/>
          <a:cs typeface="Roboto Regular"/>
        </a:defRPr>
      </a:lvl3pPr>
      <a:lvl4pPr marL="1599975" indent="-228568" algn="l" defTabSz="457136" rtl="0" eaLnBrk="1" latinLnBrk="0" hangingPunct="1">
        <a:spcBef>
          <a:spcPct val="20000"/>
        </a:spcBef>
        <a:buFont typeface="Arial"/>
        <a:buChar char="–"/>
        <a:defRPr sz="2000" kern="1200">
          <a:solidFill>
            <a:schemeClr val="tx1"/>
          </a:solidFill>
          <a:latin typeface="Roboto Regular"/>
          <a:ea typeface="+mn-ea"/>
          <a:cs typeface="Roboto Regular"/>
        </a:defRPr>
      </a:lvl4pPr>
      <a:lvl5pPr marL="2057111" indent="-228568" algn="l" defTabSz="457136" rtl="0" eaLnBrk="1" latinLnBrk="0" hangingPunct="1">
        <a:spcBef>
          <a:spcPct val="20000"/>
        </a:spcBef>
        <a:buFont typeface="Arial"/>
        <a:buChar char="»"/>
        <a:defRPr sz="2000" kern="1200">
          <a:solidFill>
            <a:schemeClr val="tx1"/>
          </a:solidFill>
          <a:latin typeface="Roboto Regular"/>
          <a:ea typeface="+mn-ea"/>
          <a:cs typeface="Roboto Regular"/>
        </a:defRPr>
      </a:lvl5pPr>
      <a:lvl6pPr marL="2514247" indent="-228568" algn="l" defTabSz="457136" rtl="0" eaLnBrk="1" latinLnBrk="0" hangingPunct="1">
        <a:spcBef>
          <a:spcPct val="20000"/>
        </a:spcBef>
        <a:buFont typeface="Arial"/>
        <a:buChar char="•"/>
        <a:defRPr sz="2000" kern="1200">
          <a:solidFill>
            <a:schemeClr val="tx1"/>
          </a:solidFill>
          <a:latin typeface="+mn-lt"/>
          <a:ea typeface="+mn-ea"/>
          <a:cs typeface="+mn-cs"/>
        </a:defRPr>
      </a:lvl6pPr>
      <a:lvl7pPr marL="2971383" indent="-228568" algn="l" defTabSz="457136" rtl="0" eaLnBrk="1" latinLnBrk="0" hangingPunct="1">
        <a:spcBef>
          <a:spcPct val="20000"/>
        </a:spcBef>
        <a:buFont typeface="Arial"/>
        <a:buChar char="•"/>
        <a:defRPr sz="2000" kern="1200">
          <a:solidFill>
            <a:schemeClr val="tx1"/>
          </a:solidFill>
          <a:latin typeface="+mn-lt"/>
          <a:ea typeface="+mn-ea"/>
          <a:cs typeface="+mn-cs"/>
        </a:defRPr>
      </a:lvl7pPr>
      <a:lvl8pPr marL="3428519" indent="-228568" algn="l" defTabSz="457136" rtl="0" eaLnBrk="1" latinLnBrk="0" hangingPunct="1">
        <a:spcBef>
          <a:spcPct val="20000"/>
        </a:spcBef>
        <a:buFont typeface="Arial"/>
        <a:buChar char="•"/>
        <a:defRPr sz="2000" kern="1200">
          <a:solidFill>
            <a:schemeClr val="tx1"/>
          </a:solidFill>
          <a:latin typeface="+mn-lt"/>
          <a:ea typeface="+mn-ea"/>
          <a:cs typeface="+mn-cs"/>
        </a:defRPr>
      </a:lvl8pPr>
      <a:lvl9pPr marL="3885655" indent="-228568" algn="l" defTabSz="457136"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36" rtl="0" eaLnBrk="1" latinLnBrk="0" hangingPunct="1">
        <a:defRPr sz="1800" kern="1200">
          <a:solidFill>
            <a:schemeClr val="tx1"/>
          </a:solidFill>
          <a:latin typeface="+mn-lt"/>
          <a:ea typeface="+mn-ea"/>
          <a:cs typeface="+mn-cs"/>
        </a:defRPr>
      </a:lvl1pPr>
      <a:lvl2pPr marL="457136" algn="l" defTabSz="457136" rtl="0" eaLnBrk="1" latinLnBrk="0" hangingPunct="1">
        <a:defRPr sz="1800" kern="1200">
          <a:solidFill>
            <a:schemeClr val="tx1"/>
          </a:solidFill>
          <a:latin typeface="+mn-lt"/>
          <a:ea typeface="+mn-ea"/>
          <a:cs typeface="+mn-cs"/>
        </a:defRPr>
      </a:lvl2pPr>
      <a:lvl3pPr marL="914272" algn="l" defTabSz="457136" rtl="0" eaLnBrk="1" latinLnBrk="0" hangingPunct="1">
        <a:defRPr sz="1800" kern="1200">
          <a:solidFill>
            <a:schemeClr val="tx1"/>
          </a:solidFill>
          <a:latin typeface="+mn-lt"/>
          <a:ea typeface="+mn-ea"/>
          <a:cs typeface="+mn-cs"/>
        </a:defRPr>
      </a:lvl3pPr>
      <a:lvl4pPr marL="1371408" algn="l" defTabSz="457136" rtl="0" eaLnBrk="1" latinLnBrk="0" hangingPunct="1">
        <a:defRPr sz="1800" kern="1200">
          <a:solidFill>
            <a:schemeClr val="tx1"/>
          </a:solidFill>
          <a:latin typeface="+mn-lt"/>
          <a:ea typeface="+mn-ea"/>
          <a:cs typeface="+mn-cs"/>
        </a:defRPr>
      </a:lvl4pPr>
      <a:lvl5pPr marL="1828543" algn="l" defTabSz="457136" rtl="0" eaLnBrk="1" latinLnBrk="0" hangingPunct="1">
        <a:defRPr sz="1800" kern="1200">
          <a:solidFill>
            <a:schemeClr val="tx1"/>
          </a:solidFill>
          <a:latin typeface="+mn-lt"/>
          <a:ea typeface="+mn-ea"/>
          <a:cs typeface="+mn-cs"/>
        </a:defRPr>
      </a:lvl5pPr>
      <a:lvl6pPr marL="2285679" algn="l" defTabSz="457136" rtl="0" eaLnBrk="1" latinLnBrk="0" hangingPunct="1">
        <a:defRPr sz="1800" kern="1200">
          <a:solidFill>
            <a:schemeClr val="tx1"/>
          </a:solidFill>
          <a:latin typeface="+mn-lt"/>
          <a:ea typeface="+mn-ea"/>
          <a:cs typeface="+mn-cs"/>
        </a:defRPr>
      </a:lvl6pPr>
      <a:lvl7pPr marL="2742815" algn="l" defTabSz="457136" rtl="0" eaLnBrk="1" latinLnBrk="0" hangingPunct="1">
        <a:defRPr sz="1800" kern="1200">
          <a:solidFill>
            <a:schemeClr val="tx1"/>
          </a:solidFill>
          <a:latin typeface="+mn-lt"/>
          <a:ea typeface="+mn-ea"/>
          <a:cs typeface="+mn-cs"/>
        </a:defRPr>
      </a:lvl7pPr>
      <a:lvl8pPr marL="3199951" algn="l" defTabSz="457136" rtl="0" eaLnBrk="1" latinLnBrk="0" hangingPunct="1">
        <a:defRPr sz="1800" kern="1200">
          <a:solidFill>
            <a:schemeClr val="tx1"/>
          </a:solidFill>
          <a:latin typeface="+mn-lt"/>
          <a:ea typeface="+mn-ea"/>
          <a:cs typeface="+mn-cs"/>
        </a:defRPr>
      </a:lvl8pPr>
      <a:lvl9pPr marL="3657087" algn="l" defTabSz="4571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hyperlink" Target="mailto:marina.markovic@t-com.me"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shadeToTitle="1">
        <a:solidFill>
          <a:srgbClr val="00AEE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28122" y="2260601"/>
            <a:ext cx="7679262" cy="2233083"/>
          </a:xfrm>
        </p:spPr>
        <p:txBody>
          <a:bodyPr lIns="0" rIns="0" bIns="144000" anchor="b">
            <a:noAutofit/>
          </a:bodyPr>
          <a:lstStyle/>
          <a:p>
            <a:r>
              <a:rPr lang="en-US" sz="4000" dirty="0">
                <a:solidFill>
                  <a:schemeClr val="bg1"/>
                </a:solidFill>
              </a:rPr>
              <a:t>Draft Guidelines for Environmental Assessment in a Transboundary Context </a:t>
            </a:r>
          </a:p>
        </p:txBody>
      </p:sp>
      <p:sp>
        <p:nvSpPr>
          <p:cNvPr id="3" name="Subtitle 2"/>
          <p:cNvSpPr>
            <a:spLocks noGrp="1"/>
          </p:cNvSpPr>
          <p:nvPr>
            <p:ph type="subTitle" idx="1"/>
          </p:nvPr>
        </p:nvSpPr>
        <p:spPr>
          <a:xfrm>
            <a:off x="728122" y="4493683"/>
            <a:ext cx="7679262" cy="1271156"/>
          </a:xfrm>
        </p:spPr>
        <p:txBody>
          <a:bodyPr lIns="0" tIns="144000" rIns="0" bIns="144000" anchor="t">
            <a:noAutofit/>
          </a:bodyPr>
          <a:lstStyle/>
          <a:p>
            <a:endParaRPr lang="hr-HR" sz="1800" b="1" dirty="0">
              <a:solidFill>
                <a:srgbClr val="FFFFFF"/>
              </a:solidFill>
            </a:endParaRPr>
          </a:p>
          <a:p>
            <a:r>
              <a:rPr lang="en-US" sz="1800" b="1" dirty="0">
                <a:solidFill>
                  <a:srgbClr val="FFFFFF"/>
                </a:solidFill>
              </a:rPr>
              <a:t>Meeting of PAP/RAC Focal Points</a:t>
            </a:r>
            <a:r>
              <a:rPr lang="hr-HR" sz="1800" b="1" dirty="0">
                <a:solidFill>
                  <a:srgbClr val="FFFFFF"/>
                </a:solidFill>
              </a:rPr>
              <a:t>, </a:t>
            </a:r>
            <a:endParaRPr lang="en-US" sz="1800" b="1" dirty="0">
              <a:solidFill>
                <a:srgbClr val="FFFFFF"/>
              </a:solidFill>
            </a:endParaRPr>
          </a:p>
          <a:p>
            <a:r>
              <a:rPr lang="hr-HR" sz="1800" b="1" dirty="0">
                <a:solidFill>
                  <a:srgbClr val="FFFFFF"/>
                </a:solidFill>
              </a:rPr>
              <a:t>Split, Croatia, 8-9 May 2019</a:t>
            </a:r>
            <a:endParaRPr lang="en-US" sz="1800" b="1" dirty="0">
              <a:solidFill>
                <a:srgbClr val="FFFFFF"/>
              </a:solidFill>
            </a:endParaRPr>
          </a:p>
        </p:txBody>
      </p:sp>
      <p:cxnSp>
        <p:nvCxnSpPr>
          <p:cNvPr id="5" name="Straight Connector 4"/>
          <p:cNvCxnSpPr/>
          <p:nvPr/>
        </p:nvCxnSpPr>
        <p:spPr>
          <a:xfrm>
            <a:off x="728122" y="4493683"/>
            <a:ext cx="7679263" cy="0"/>
          </a:xfrm>
          <a:prstGeom prst="line">
            <a:avLst/>
          </a:prstGeom>
          <a:ln w="12700" cmpd="sng">
            <a:solidFill>
              <a:schemeClr val="bg1"/>
            </a:solidFill>
            <a:round/>
          </a:ln>
          <a:effectLst/>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728122" y="5790240"/>
            <a:ext cx="7679263" cy="0"/>
          </a:xfrm>
          <a:prstGeom prst="line">
            <a:avLst/>
          </a:prstGeom>
          <a:ln w="12700" cmpd="sng">
            <a:solidFill>
              <a:schemeClr val="bg1"/>
            </a:solidFill>
            <a:round/>
          </a:ln>
          <a:effectLst/>
        </p:spPr>
        <p:style>
          <a:lnRef idx="2">
            <a:schemeClr val="accent1"/>
          </a:lnRef>
          <a:fillRef idx="0">
            <a:schemeClr val="accent1"/>
          </a:fillRef>
          <a:effectRef idx="1">
            <a:schemeClr val="accent1"/>
          </a:effectRef>
          <a:fontRef idx="minor">
            <a:schemeClr val="tx1"/>
          </a:fontRef>
        </p:style>
      </p:cxnSp>
      <p:pic>
        <p:nvPicPr>
          <p:cNvPr id="27" name="Picture 26" descr="UNEnvironment_Logo_English_Short_white.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258921" y="1"/>
            <a:ext cx="2495615" cy="1619656"/>
          </a:xfrm>
          <a:prstGeom prst="rect">
            <a:avLst/>
          </a:prstGeom>
        </p:spPr>
      </p:pic>
      <p:pic>
        <p:nvPicPr>
          <p:cNvPr id="7" name="Picture 6"/>
          <p:cNvPicPr>
            <a:picLocks noChangeAspect="1"/>
          </p:cNvPicPr>
          <p:nvPr/>
        </p:nvPicPr>
        <p:blipFill>
          <a:blip r:embed="rId3"/>
          <a:stretch>
            <a:fillRect/>
          </a:stretch>
        </p:blipFill>
        <p:spPr>
          <a:xfrm>
            <a:off x="2339728" y="329584"/>
            <a:ext cx="1024217" cy="1024217"/>
          </a:xfrm>
          <a:prstGeom prst="rect">
            <a:avLst/>
          </a:prstGeom>
        </p:spPr>
      </p:pic>
      <p:pic>
        <p:nvPicPr>
          <p:cNvPr id="11" name="Picture 10"/>
          <p:cNvPicPr>
            <a:picLocks noChangeAspect="1"/>
          </p:cNvPicPr>
          <p:nvPr/>
        </p:nvPicPr>
        <p:blipFill>
          <a:blip r:embed="rId4"/>
          <a:stretch>
            <a:fillRect/>
          </a:stretch>
        </p:blipFill>
        <p:spPr>
          <a:xfrm>
            <a:off x="529349" y="262708"/>
            <a:ext cx="1668964" cy="1194900"/>
          </a:xfrm>
          <a:prstGeom prst="rect">
            <a:avLst/>
          </a:prstGeom>
        </p:spPr>
      </p:pic>
      <p:sp>
        <p:nvSpPr>
          <p:cNvPr id="10" name="Title 1">
            <a:extLst>
              <a:ext uri="{FF2B5EF4-FFF2-40B4-BE49-F238E27FC236}">
                <a16:creationId xmlns:a16="http://schemas.microsoft.com/office/drawing/2014/main" xmlns="" id="{E834B16B-4681-41E1-BFE9-5EE462C82958}"/>
              </a:ext>
            </a:extLst>
          </p:cNvPr>
          <p:cNvSpPr txBox="1">
            <a:spLocks/>
          </p:cNvSpPr>
          <p:nvPr/>
        </p:nvSpPr>
        <p:spPr bwMode="auto">
          <a:xfrm>
            <a:off x="665595" y="5829438"/>
            <a:ext cx="3977686" cy="4488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eaLnBrk="1" hangingPunct="1">
              <a:defRPr/>
            </a:pPr>
            <a:r>
              <a:rPr lang="en-GB" altLang="en-US" sz="1600" dirty="0">
                <a:solidFill>
                  <a:schemeClr val="bg1"/>
                </a:solidFill>
              </a:rPr>
              <a:t>Marina </a:t>
            </a:r>
            <a:r>
              <a:rPr lang="en-GB" altLang="en-US" sz="1600" dirty="0" err="1">
                <a:solidFill>
                  <a:schemeClr val="bg1"/>
                </a:solidFill>
              </a:rPr>
              <a:t>Markovi</a:t>
            </a:r>
            <a:r>
              <a:rPr lang="sr-Latn-RS" altLang="en-US" sz="1600" dirty="0">
                <a:solidFill>
                  <a:schemeClr val="bg1"/>
                </a:solidFill>
              </a:rPr>
              <a:t>ć, </a:t>
            </a:r>
            <a:r>
              <a:rPr lang="sr-Latn-RS" altLang="en-US" sz="1600" dirty="0" err="1">
                <a:solidFill>
                  <a:schemeClr val="bg1"/>
                </a:solidFill>
              </a:rPr>
              <a:t>Consultant</a:t>
            </a:r>
            <a:r>
              <a:rPr lang="sr-Latn-RS" altLang="en-US" sz="1600" dirty="0">
                <a:solidFill>
                  <a:schemeClr val="bg1"/>
                </a:solidFill>
              </a:rPr>
              <a:t>, PAP/RAC </a:t>
            </a:r>
            <a:endParaRPr lang="en-US" altLang="en-US" sz="1600" dirty="0">
              <a:solidFill>
                <a:schemeClr val="bg1"/>
              </a:solidFill>
            </a:endParaRPr>
          </a:p>
        </p:txBody>
      </p:sp>
    </p:spTree>
    <p:extLst>
      <p:ext uri="{BB962C8B-B14F-4D97-AF65-F5344CB8AC3E}">
        <p14:creationId xmlns:p14="http://schemas.microsoft.com/office/powerpoint/2010/main" xmlns="" val="2104761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p:cNvSpPr txBox="1">
            <a:spLocks/>
          </p:cNvSpPr>
          <p:nvPr/>
        </p:nvSpPr>
        <p:spPr>
          <a:xfrm>
            <a:off x="728122" y="6350001"/>
            <a:ext cx="7679262" cy="508000"/>
          </a:xfrm>
          <a:prstGeom prst="rect">
            <a:avLst/>
          </a:prstGeom>
        </p:spPr>
        <p:txBody>
          <a:bodyPr vert="horz" lIns="0" tIns="45713" rIns="0" bIns="45713" rtlCol="0" anchor="ctr">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fld id="{28574C2E-61E0-2C45-9917-25B26B6AD85F}" type="slidenum">
              <a:rPr lang="en-US" sz="900" smtClean="0">
                <a:solidFill>
                  <a:schemeClr val="bg1">
                    <a:lumMod val="65000"/>
                  </a:schemeClr>
                </a:solidFill>
              </a:rPr>
              <a:pPr/>
              <a:t>10</a:t>
            </a:fld>
            <a:endParaRPr lang="en-US" sz="900" dirty="0">
              <a:solidFill>
                <a:schemeClr val="bg1">
                  <a:lumMod val="65000"/>
                </a:schemeClr>
              </a:solidFill>
            </a:endParaRPr>
          </a:p>
        </p:txBody>
      </p:sp>
      <p:cxnSp>
        <p:nvCxnSpPr>
          <p:cNvPr id="10" name="Straight Connector 9"/>
          <p:cNvCxnSpPr/>
          <p:nvPr/>
        </p:nvCxnSpPr>
        <p:spPr>
          <a:xfrm>
            <a:off x="728122" y="1193800"/>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728122" y="6350001"/>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sp>
        <p:nvSpPr>
          <p:cNvPr id="7" name="Title 1"/>
          <p:cNvSpPr txBox="1">
            <a:spLocks/>
          </p:cNvSpPr>
          <p:nvPr/>
        </p:nvSpPr>
        <p:spPr>
          <a:xfrm>
            <a:off x="728122" y="1193800"/>
            <a:ext cx="7679262" cy="5156201"/>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pPr marL="342900" indent="-342900">
              <a:buFont typeface="Arial" panose="020B0604020202020204" pitchFamily="34" charset="0"/>
              <a:buChar char="•"/>
            </a:pPr>
            <a:r>
              <a:rPr lang="en-GB" sz="2000" dirty="0">
                <a:latin typeface="Roboto" panose="02000000000000000000"/>
              </a:rPr>
              <a:t>Amend/ strengthen legislation (develop legal frameworks in the CPs that do not have provisions on TB EIA and SEA)</a:t>
            </a:r>
          </a:p>
          <a:p>
            <a:pPr marL="342900" indent="-342900">
              <a:buFont typeface="Arial" panose="020B0604020202020204" pitchFamily="34" charset="0"/>
              <a:buChar char="•"/>
            </a:pPr>
            <a:r>
              <a:rPr lang="en-GB" sz="2000" dirty="0">
                <a:latin typeface="Roboto" panose="02000000000000000000"/>
                <a:ea typeface="Roboto" panose="02000000000000000000" pitchFamily="2" charset="0"/>
                <a:cs typeface="Roboto" panose="02000000000000000000" pitchFamily="2" charset="0"/>
              </a:rPr>
              <a:t>Promote ratification of the ICZM Protocol</a:t>
            </a:r>
          </a:p>
          <a:p>
            <a:pPr marL="342900" indent="-342900">
              <a:buFont typeface="Arial" panose="020B0604020202020204" pitchFamily="34" charset="0"/>
              <a:buChar char="•"/>
            </a:pPr>
            <a:r>
              <a:rPr lang="en-GB" sz="2000" dirty="0">
                <a:latin typeface="Roboto" panose="02000000000000000000"/>
                <a:ea typeface="Roboto" panose="02000000000000000000" pitchFamily="2" charset="0"/>
                <a:cs typeface="Roboto" panose="02000000000000000000" pitchFamily="2" charset="0"/>
              </a:rPr>
              <a:t>Strengthen capacities for TB EAs (harmonised procedures and assessment methods, criteria on significance of TB impacts, joint monitoring programmes)  </a:t>
            </a:r>
          </a:p>
          <a:p>
            <a:pPr marL="342900" indent="-342900">
              <a:buFont typeface="Arial" panose="020B0604020202020204" pitchFamily="34" charset="0"/>
              <a:buChar char="•"/>
            </a:pPr>
            <a:r>
              <a:rPr lang="en-GB" sz="2000" dirty="0">
                <a:latin typeface="Roboto" panose="02000000000000000000"/>
                <a:ea typeface="Roboto" panose="02000000000000000000" pitchFamily="2" charset="0"/>
                <a:cs typeface="Roboto" panose="02000000000000000000" pitchFamily="2" charset="0"/>
              </a:rPr>
              <a:t>Encourage use of existing/ emerging guidelines (at the BC and EU levels) to better address specificities of marine environment</a:t>
            </a:r>
          </a:p>
          <a:p>
            <a:pPr marL="342900" indent="-342900">
              <a:buFont typeface="Arial" panose="020B0604020202020204" pitchFamily="34" charset="0"/>
              <a:buChar char="•"/>
            </a:pPr>
            <a:r>
              <a:rPr lang="en-GB" sz="2000" dirty="0">
                <a:latin typeface="Roboto" panose="02000000000000000000"/>
                <a:ea typeface="Roboto" panose="02000000000000000000" pitchFamily="2" charset="0"/>
                <a:cs typeface="Roboto" panose="02000000000000000000" pitchFamily="2" charset="0"/>
              </a:rPr>
              <a:t>Promote Mediterranean good practices, facilitate exchanges </a:t>
            </a:r>
          </a:p>
          <a:p>
            <a:pPr marL="342900" indent="-342900">
              <a:buFont typeface="Arial" panose="020B0604020202020204" pitchFamily="34" charset="0"/>
              <a:buChar char="•"/>
            </a:pPr>
            <a:r>
              <a:rPr lang="en-GB" sz="2000" dirty="0">
                <a:latin typeface="Roboto" panose="02000000000000000000"/>
                <a:ea typeface="Roboto" panose="02000000000000000000" pitchFamily="2" charset="0"/>
                <a:cs typeface="Roboto" panose="02000000000000000000" pitchFamily="2" charset="0"/>
              </a:rPr>
              <a:t>Promote UNECE agreements, tap UNECE capacity building opportunities </a:t>
            </a:r>
          </a:p>
          <a:p>
            <a:pPr marL="342900" indent="-342900">
              <a:buFont typeface="Arial" panose="020B0604020202020204" pitchFamily="34" charset="0"/>
              <a:buChar char="•"/>
            </a:pPr>
            <a:endParaRPr lang="en-US" sz="2400" b="1" dirty="0"/>
          </a:p>
          <a:p>
            <a:endParaRPr lang="en-US" sz="2400" b="1" dirty="0"/>
          </a:p>
          <a:p>
            <a:endParaRPr lang="en-US" sz="2400" b="1" dirty="0"/>
          </a:p>
        </p:txBody>
      </p:sp>
      <p:sp>
        <p:nvSpPr>
          <p:cNvPr id="12" name="Title 1"/>
          <p:cNvSpPr txBox="1">
            <a:spLocks/>
          </p:cNvSpPr>
          <p:nvPr/>
        </p:nvSpPr>
        <p:spPr>
          <a:xfrm>
            <a:off x="728122" y="2"/>
            <a:ext cx="7679262" cy="1193799"/>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3200" dirty="0">
                <a:solidFill>
                  <a:srgbClr val="00AEEF"/>
                </a:solidFill>
              </a:rPr>
              <a:t>Needs and ways to strengthen TB EIA and SEA procedures in the BC area </a:t>
            </a:r>
          </a:p>
        </p:txBody>
      </p:sp>
    </p:spTree>
    <p:extLst>
      <p:ext uri="{BB962C8B-B14F-4D97-AF65-F5344CB8AC3E}">
        <p14:creationId xmlns:p14="http://schemas.microsoft.com/office/powerpoint/2010/main" xmlns="" val="8193770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p:cNvSpPr txBox="1">
            <a:spLocks/>
          </p:cNvSpPr>
          <p:nvPr/>
        </p:nvSpPr>
        <p:spPr>
          <a:xfrm>
            <a:off x="728122" y="6350001"/>
            <a:ext cx="7679262" cy="508000"/>
          </a:xfrm>
          <a:prstGeom prst="rect">
            <a:avLst/>
          </a:prstGeom>
        </p:spPr>
        <p:txBody>
          <a:bodyPr vert="horz" lIns="0" tIns="45713" rIns="0" bIns="45713" rtlCol="0" anchor="ctr">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fld id="{28574C2E-61E0-2C45-9917-25B26B6AD85F}" type="slidenum">
              <a:rPr lang="en-US" sz="900" smtClean="0">
                <a:solidFill>
                  <a:schemeClr val="bg1">
                    <a:lumMod val="65000"/>
                  </a:schemeClr>
                </a:solidFill>
              </a:rPr>
              <a:pPr/>
              <a:t>11</a:t>
            </a:fld>
            <a:endParaRPr lang="en-US" sz="900" dirty="0">
              <a:solidFill>
                <a:schemeClr val="bg1">
                  <a:lumMod val="65000"/>
                </a:schemeClr>
              </a:solidFill>
            </a:endParaRPr>
          </a:p>
        </p:txBody>
      </p:sp>
      <p:cxnSp>
        <p:nvCxnSpPr>
          <p:cNvPr id="10" name="Straight Connector 9"/>
          <p:cNvCxnSpPr/>
          <p:nvPr/>
        </p:nvCxnSpPr>
        <p:spPr>
          <a:xfrm>
            <a:off x="728122" y="1193800"/>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728122" y="6350001"/>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sp>
        <p:nvSpPr>
          <p:cNvPr id="7" name="Title 1"/>
          <p:cNvSpPr txBox="1">
            <a:spLocks/>
          </p:cNvSpPr>
          <p:nvPr/>
        </p:nvSpPr>
        <p:spPr>
          <a:xfrm>
            <a:off x="728122" y="1193800"/>
            <a:ext cx="7679262" cy="5156201"/>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pPr marL="342900" indent="-342900">
              <a:buFont typeface="Arial" panose="020B0604020202020204" pitchFamily="34" charset="0"/>
              <a:buChar char="•"/>
            </a:pPr>
            <a:r>
              <a:rPr lang="en-GB" sz="2000" dirty="0">
                <a:latin typeface="Roboto" panose="02000000000000000000"/>
                <a:ea typeface="Roboto" panose="02000000000000000000" pitchFamily="2" charset="0"/>
                <a:cs typeface="Roboto" panose="02000000000000000000" pitchFamily="2" charset="0"/>
              </a:rPr>
              <a:t>Further considerations (UN Environment MAP and the CPs) on the assessment procedures for impacts on ABNJs  </a:t>
            </a:r>
            <a:endParaRPr lang="en-US" sz="2000" dirty="0">
              <a:latin typeface="Roboto" panose="02000000000000000000"/>
              <a:ea typeface="Roboto" panose="02000000000000000000" pitchFamily="2" charset="0"/>
              <a:cs typeface="Roboto" panose="02000000000000000000" pitchFamily="2" charset="0"/>
            </a:endParaRPr>
          </a:p>
          <a:p>
            <a:pPr marL="342900" indent="-342900">
              <a:buFont typeface="Arial" panose="020B0604020202020204" pitchFamily="34" charset="0"/>
              <a:buChar char="•"/>
            </a:pPr>
            <a:r>
              <a:rPr lang="en-GB" sz="2000" dirty="0">
                <a:latin typeface="Roboto" panose="02000000000000000000"/>
                <a:ea typeface="Roboto" panose="02000000000000000000" pitchFamily="2" charset="0"/>
                <a:cs typeface="Roboto" panose="02000000000000000000" pitchFamily="2" charset="0"/>
              </a:rPr>
              <a:t>Promote the use of bilateral/ multilateral agreements to enhance effectiveness of TB EAs </a:t>
            </a:r>
          </a:p>
          <a:p>
            <a:pPr marL="342900" indent="-342900">
              <a:buFont typeface="Arial" panose="020B0604020202020204" pitchFamily="34" charset="0"/>
              <a:buChar char="•"/>
            </a:pPr>
            <a:r>
              <a:rPr lang="en-GB" sz="2000" dirty="0">
                <a:latin typeface="Roboto" panose="02000000000000000000"/>
                <a:ea typeface="Roboto" panose="02000000000000000000" pitchFamily="2" charset="0"/>
                <a:cs typeface="Roboto" panose="02000000000000000000" pitchFamily="2" charset="0"/>
              </a:rPr>
              <a:t>Strengthen the Compliance Committee’s functions to ensure the  Convention/ Protocol provisions on TB EAs are implemented </a:t>
            </a:r>
          </a:p>
          <a:p>
            <a:pPr marL="342900" indent="-342900">
              <a:buFont typeface="Arial" panose="020B0604020202020204" pitchFamily="34" charset="0"/>
              <a:buChar char="•"/>
            </a:pPr>
            <a:r>
              <a:rPr lang="en-GB" sz="2000" dirty="0">
                <a:latin typeface="Roboto" panose="02000000000000000000"/>
                <a:ea typeface="Roboto" panose="02000000000000000000" pitchFamily="2" charset="0"/>
                <a:cs typeface="Roboto" panose="02000000000000000000" pitchFamily="2" charset="0"/>
              </a:rPr>
              <a:t>Conduct periodic assessments on the implementation of the  Convention/ Protocol provisions on TB EAs </a:t>
            </a:r>
          </a:p>
          <a:p>
            <a:pPr marL="342900" indent="-342900">
              <a:buFont typeface="Arial" panose="020B0604020202020204" pitchFamily="34" charset="0"/>
              <a:buChar char="•"/>
            </a:pPr>
            <a:endParaRPr lang="en-US" sz="2400" dirty="0">
              <a:latin typeface="Roboto" panose="02000000000000000000"/>
              <a:ea typeface="Roboto" panose="02000000000000000000" pitchFamily="2" charset="0"/>
              <a:cs typeface="Roboto" panose="02000000000000000000" pitchFamily="2" charset="0"/>
            </a:endParaRPr>
          </a:p>
          <a:p>
            <a:pPr marL="342900" indent="-342900">
              <a:buFont typeface="Arial" panose="020B0604020202020204" pitchFamily="34" charset="0"/>
              <a:buChar char="•"/>
            </a:pPr>
            <a:endParaRPr lang="en-US" sz="2400" b="1" dirty="0"/>
          </a:p>
          <a:p>
            <a:endParaRPr lang="en-US" sz="2400" b="1" dirty="0"/>
          </a:p>
          <a:p>
            <a:endParaRPr lang="en-US" sz="2400" b="1" dirty="0"/>
          </a:p>
        </p:txBody>
      </p:sp>
      <p:sp>
        <p:nvSpPr>
          <p:cNvPr id="12" name="Title 1"/>
          <p:cNvSpPr txBox="1">
            <a:spLocks/>
          </p:cNvSpPr>
          <p:nvPr/>
        </p:nvSpPr>
        <p:spPr>
          <a:xfrm>
            <a:off x="728122" y="2"/>
            <a:ext cx="7679262" cy="1193799"/>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3200" dirty="0">
                <a:solidFill>
                  <a:srgbClr val="00AEEF"/>
                </a:solidFill>
              </a:rPr>
              <a:t>Needs and ways to strengthen TB EIA and SEA procedures in the BC area </a:t>
            </a:r>
          </a:p>
        </p:txBody>
      </p:sp>
    </p:spTree>
    <p:extLst>
      <p:ext uri="{BB962C8B-B14F-4D97-AF65-F5344CB8AC3E}">
        <p14:creationId xmlns:p14="http://schemas.microsoft.com/office/powerpoint/2010/main" xmlns="" val="24248951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shadeToTitle="1">
        <a:solidFill>
          <a:srgbClr val="00AEE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95234" y="3903947"/>
            <a:ext cx="4995349" cy="844551"/>
          </a:xfrm>
        </p:spPr>
        <p:txBody>
          <a:bodyPr lIns="0" rIns="0" bIns="234000" anchor="b">
            <a:noAutofit/>
          </a:bodyPr>
          <a:lstStyle/>
          <a:p>
            <a:r>
              <a:rPr lang="en-US" sz="3600" dirty="0">
                <a:solidFill>
                  <a:schemeClr val="bg1"/>
                </a:solidFill>
              </a:rPr>
              <a:t>Thank you</a:t>
            </a:r>
          </a:p>
        </p:txBody>
      </p:sp>
      <p:cxnSp>
        <p:nvCxnSpPr>
          <p:cNvPr id="5" name="Straight Connector 4"/>
          <p:cNvCxnSpPr/>
          <p:nvPr/>
        </p:nvCxnSpPr>
        <p:spPr>
          <a:xfrm>
            <a:off x="728122" y="4493683"/>
            <a:ext cx="7679263" cy="0"/>
          </a:xfrm>
          <a:prstGeom prst="line">
            <a:avLst/>
          </a:prstGeom>
          <a:ln w="12700" cmpd="sng">
            <a:solidFill>
              <a:schemeClr val="bg1"/>
            </a:solidFill>
            <a:round/>
          </a:ln>
          <a:effectLst/>
        </p:spPr>
        <p:style>
          <a:lnRef idx="2">
            <a:schemeClr val="accent1"/>
          </a:lnRef>
          <a:fillRef idx="0">
            <a:schemeClr val="accent1"/>
          </a:fillRef>
          <a:effectRef idx="1">
            <a:schemeClr val="accent1"/>
          </a:effectRef>
          <a:fontRef idx="minor">
            <a:schemeClr val="tx1"/>
          </a:fontRef>
        </p:style>
      </p:cxnSp>
      <p:pic>
        <p:nvPicPr>
          <p:cNvPr id="6" name="Picture 5" descr="UNEnvironment_Logo_English_Short_white.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225055" y="2135796"/>
            <a:ext cx="2495615" cy="1619656"/>
          </a:xfrm>
          <a:prstGeom prst="rect">
            <a:avLst/>
          </a:prstGeom>
        </p:spPr>
      </p:pic>
      <p:sp>
        <p:nvSpPr>
          <p:cNvPr id="7" name="Subtitle 2"/>
          <p:cNvSpPr>
            <a:spLocks noGrp="1"/>
          </p:cNvSpPr>
          <p:nvPr>
            <p:ph type="subTitle" idx="1"/>
          </p:nvPr>
        </p:nvSpPr>
        <p:spPr>
          <a:xfrm>
            <a:off x="5156201" y="4493684"/>
            <a:ext cx="3251184" cy="1296556"/>
          </a:xfrm>
        </p:spPr>
        <p:txBody>
          <a:bodyPr lIns="0" tIns="144000" rIns="0" anchor="t">
            <a:normAutofit/>
          </a:bodyPr>
          <a:lstStyle/>
          <a:p>
            <a:pPr algn="r"/>
            <a:r>
              <a:rPr lang="sr-Latn-RS" sz="900" dirty="0">
                <a:solidFill>
                  <a:srgbClr val="FFFFFF"/>
                </a:solidFill>
              </a:rPr>
              <a:t>Marina Marković, </a:t>
            </a:r>
            <a:r>
              <a:rPr lang="en-GB" sz="900" dirty="0">
                <a:solidFill>
                  <a:srgbClr val="FFFFFF"/>
                </a:solidFill>
              </a:rPr>
              <a:t>C</a:t>
            </a:r>
            <a:r>
              <a:rPr lang="sr-Latn-RS" sz="900" dirty="0">
                <a:solidFill>
                  <a:srgbClr val="FFFFFF"/>
                </a:solidFill>
              </a:rPr>
              <a:t>onsultant </a:t>
            </a:r>
            <a:endParaRPr lang="en-US" sz="900" dirty="0">
              <a:solidFill>
                <a:srgbClr val="FFFFFF"/>
              </a:solidFill>
            </a:endParaRPr>
          </a:p>
          <a:p>
            <a:pPr algn="r"/>
            <a:r>
              <a:rPr lang="en-GB" sz="900" dirty="0" err="1">
                <a:solidFill>
                  <a:srgbClr val="FFFFFF"/>
                </a:solidFill>
              </a:rPr>
              <a:t>Donja</a:t>
            </a:r>
            <a:r>
              <a:rPr lang="en-GB" sz="900" dirty="0">
                <a:solidFill>
                  <a:srgbClr val="FFFFFF"/>
                </a:solidFill>
              </a:rPr>
              <a:t> </a:t>
            </a:r>
            <a:r>
              <a:rPr lang="en-GB" sz="900" dirty="0" err="1">
                <a:solidFill>
                  <a:srgbClr val="FFFFFF"/>
                </a:solidFill>
              </a:rPr>
              <a:t>Gorica</a:t>
            </a:r>
            <a:r>
              <a:rPr lang="en-GB" sz="900" dirty="0">
                <a:solidFill>
                  <a:srgbClr val="FFFFFF"/>
                </a:solidFill>
              </a:rPr>
              <a:t> bb, 81000 Podgorica</a:t>
            </a:r>
          </a:p>
          <a:p>
            <a:pPr algn="r"/>
            <a:r>
              <a:rPr lang="en-GB" sz="900" dirty="0">
                <a:solidFill>
                  <a:srgbClr val="FFFFFF"/>
                </a:solidFill>
              </a:rPr>
              <a:t>Montenegro</a:t>
            </a:r>
          </a:p>
          <a:p>
            <a:pPr algn="r"/>
            <a:r>
              <a:rPr lang="en-GB" sz="900" dirty="0">
                <a:solidFill>
                  <a:srgbClr val="FFFFFF"/>
                </a:solidFill>
                <a:hlinkClick r:id="rId3"/>
              </a:rPr>
              <a:t>m</a:t>
            </a:r>
            <a:r>
              <a:rPr lang="sr-Latn-RS" sz="900" dirty="0">
                <a:solidFill>
                  <a:srgbClr val="FFFFFF"/>
                </a:solidFill>
                <a:hlinkClick r:id="rId3"/>
              </a:rPr>
              <a:t>arina</a:t>
            </a:r>
            <a:r>
              <a:rPr lang="en-GB" sz="900" dirty="0">
                <a:solidFill>
                  <a:srgbClr val="FFFFFF"/>
                </a:solidFill>
                <a:hlinkClick r:id="rId3"/>
              </a:rPr>
              <a:t>.m</a:t>
            </a:r>
            <a:r>
              <a:rPr lang="sr-Latn-RS" sz="900" dirty="0">
                <a:solidFill>
                  <a:srgbClr val="FFFFFF"/>
                </a:solidFill>
                <a:hlinkClick r:id="rId3"/>
              </a:rPr>
              <a:t>arkovic</a:t>
            </a:r>
            <a:r>
              <a:rPr lang="en-GB" sz="900" dirty="0">
                <a:solidFill>
                  <a:srgbClr val="FFFFFF"/>
                </a:solidFill>
                <a:hlinkClick r:id="rId3"/>
              </a:rPr>
              <a:t>@t-com.me</a:t>
            </a:r>
            <a:endParaRPr lang="en-GB" sz="900" dirty="0">
              <a:solidFill>
                <a:srgbClr val="FFFFFF"/>
              </a:solidFill>
            </a:endParaRPr>
          </a:p>
          <a:p>
            <a:pPr algn="r"/>
            <a:r>
              <a:rPr lang="en-GB" sz="900" dirty="0">
                <a:solidFill>
                  <a:srgbClr val="FFFFFF"/>
                </a:solidFill>
              </a:rPr>
              <a:t>+382 67 22 00 33</a:t>
            </a:r>
            <a:endParaRPr lang="en-US" sz="900" dirty="0">
              <a:solidFill>
                <a:srgbClr val="FFFFFF"/>
              </a:solidFill>
            </a:endParaRPr>
          </a:p>
        </p:txBody>
      </p:sp>
      <p:cxnSp>
        <p:nvCxnSpPr>
          <p:cNvPr id="8" name="Straight Connector 7"/>
          <p:cNvCxnSpPr/>
          <p:nvPr/>
        </p:nvCxnSpPr>
        <p:spPr>
          <a:xfrm>
            <a:off x="728122" y="5790240"/>
            <a:ext cx="7679263" cy="0"/>
          </a:xfrm>
          <a:prstGeom prst="line">
            <a:avLst/>
          </a:prstGeom>
          <a:ln w="12700" cmpd="sng">
            <a:solidFill>
              <a:schemeClr val="bg1"/>
            </a:solidFill>
            <a:round/>
          </a:ln>
          <a:effectLst/>
        </p:spPr>
        <p:style>
          <a:lnRef idx="2">
            <a:schemeClr val="accent1"/>
          </a:lnRef>
          <a:fillRef idx="0">
            <a:schemeClr val="accent1"/>
          </a:fillRef>
          <a:effectRef idx="1">
            <a:schemeClr val="accent1"/>
          </a:effectRef>
          <a:fontRef idx="minor">
            <a:schemeClr val="tx1"/>
          </a:fontRef>
        </p:style>
      </p:cxnSp>
      <p:sp>
        <p:nvSpPr>
          <p:cNvPr id="9" name="Subtitle 2"/>
          <p:cNvSpPr txBox="1">
            <a:spLocks/>
          </p:cNvSpPr>
          <p:nvPr/>
        </p:nvSpPr>
        <p:spPr>
          <a:xfrm>
            <a:off x="728121" y="5814464"/>
            <a:ext cx="1899249" cy="597747"/>
          </a:xfrm>
          <a:prstGeom prst="rect">
            <a:avLst/>
          </a:prstGeom>
        </p:spPr>
        <p:txBody>
          <a:bodyPr vert="horz" lIns="0" tIns="144000" rIns="0" bIns="45713" rtlCol="0">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r>
              <a:rPr lang="en-US" sz="1600" dirty="0">
                <a:solidFill>
                  <a:srgbClr val="FFFFFF"/>
                </a:solidFill>
              </a:rPr>
              <a:t>www.paprac.org</a:t>
            </a:r>
          </a:p>
        </p:txBody>
      </p:sp>
      <p:pic>
        <p:nvPicPr>
          <p:cNvPr id="3" name="Picture 2"/>
          <p:cNvPicPr>
            <a:picLocks noChangeAspect="1"/>
          </p:cNvPicPr>
          <p:nvPr/>
        </p:nvPicPr>
        <p:blipFill>
          <a:blip r:embed="rId4"/>
          <a:stretch>
            <a:fillRect/>
          </a:stretch>
        </p:blipFill>
        <p:spPr>
          <a:xfrm>
            <a:off x="2873192" y="2516863"/>
            <a:ext cx="931724" cy="931724"/>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83383" y="2424571"/>
            <a:ext cx="1566110" cy="1124387"/>
          </a:xfrm>
          <a:prstGeom prst="rect">
            <a:avLst/>
          </a:prstGeom>
        </p:spPr>
      </p:pic>
    </p:spTree>
    <p:extLst>
      <p:ext uri="{BB962C8B-B14F-4D97-AF65-F5344CB8AC3E}">
        <p14:creationId xmlns:p14="http://schemas.microsoft.com/office/powerpoint/2010/main" xmlns="" val="6597287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txBox="1">
            <a:spLocks/>
          </p:cNvSpPr>
          <p:nvPr/>
        </p:nvSpPr>
        <p:spPr>
          <a:xfrm>
            <a:off x="728122" y="2"/>
            <a:ext cx="7679262" cy="1193799"/>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3200" dirty="0">
                <a:solidFill>
                  <a:srgbClr val="00AEEF"/>
                </a:solidFill>
              </a:rPr>
              <a:t>Context, the need for and purpose of the Guidelines </a:t>
            </a:r>
          </a:p>
        </p:txBody>
      </p:sp>
      <p:sp>
        <p:nvSpPr>
          <p:cNvPr id="10" name="Subtitle 2"/>
          <p:cNvSpPr txBox="1">
            <a:spLocks/>
          </p:cNvSpPr>
          <p:nvPr/>
        </p:nvSpPr>
        <p:spPr>
          <a:xfrm>
            <a:off x="728122" y="6350001"/>
            <a:ext cx="7679262" cy="508000"/>
          </a:xfrm>
          <a:prstGeom prst="rect">
            <a:avLst/>
          </a:prstGeom>
        </p:spPr>
        <p:txBody>
          <a:bodyPr vert="horz" lIns="0" tIns="45713" rIns="0" bIns="45713" rtlCol="0" anchor="ctr">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fld id="{28574C2E-61E0-2C45-9917-25B26B6AD85F}" type="slidenum">
              <a:rPr lang="en-US" sz="900" smtClean="0">
                <a:solidFill>
                  <a:schemeClr val="bg1">
                    <a:lumMod val="65000"/>
                  </a:schemeClr>
                </a:solidFill>
              </a:rPr>
              <a:pPr/>
              <a:t>2</a:t>
            </a:fld>
            <a:endParaRPr lang="en-US" sz="900" dirty="0">
              <a:solidFill>
                <a:schemeClr val="bg1">
                  <a:lumMod val="65000"/>
                </a:schemeClr>
              </a:solidFill>
            </a:endParaRPr>
          </a:p>
        </p:txBody>
      </p:sp>
      <p:cxnSp>
        <p:nvCxnSpPr>
          <p:cNvPr id="11" name="Straight Connector 10"/>
          <p:cNvCxnSpPr/>
          <p:nvPr/>
        </p:nvCxnSpPr>
        <p:spPr>
          <a:xfrm>
            <a:off x="728122" y="1193800"/>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728122" y="6350001"/>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sp>
        <p:nvSpPr>
          <p:cNvPr id="13" name="Title 1"/>
          <p:cNvSpPr txBox="1">
            <a:spLocks/>
          </p:cNvSpPr>
          <p:nvPr/>
        </p:nvSpPr>
        <p:spPr>
          <a:xfrm>
            <a:off x="9256881" y="6361587"/>
            <a:ext cx="1707455" cy="538748"/>
          </a:xfrm>
          <a:prstGeom prst="rect">
            <a:avLst/>
          </a:prstGeom>
        </p:spPr>
        <p:txBody>
          <a:bodyPr vert="horz" lIns="91427" tIns="45713" rIns="91427" bIns="45713"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pPr marL="171426" indent="-171426" algn="r">
              <a:buFont typeface="Wingdings" charset="0"/>
              <a:buChar char="ß"/>
            </a:pPr>
            <a:r>
              <a:rPr lang="en-US" sz="900" dirty="0">
                <a:solidFill>
                  <a:schemeClr val="bg1"/>
                </a:solidFill>
                <a:sym typeface="Wingdings"/>
              </a:rPr>
              <a:t>Slide numbers to be added</a:t>
            </a:r>
            <a:r>
              <a:rPr lang="en-US" sz="900" dirty="0">
                <a:solidFill>
                  <a:schemeClr val="bg1"/>
                </a:solidFill>
              </a:rPr>
              <a:t> </a:t>
            </a:r>
          </a:p>
          <a:p>
            <a:pPr algn="r"/>
            <a:r>
              <a:rPr lang="en-US" sz="900" dirty="0">
                <a:solidFill>
                  <a:schemeClr val="bg1"/>
                </a:solidFill>
              </a:rPr>
              <a:t>as shown alongside</a:t>
            </a:r>
          </a:p>
        </p:txBody>
      </p:sp>
      <p:sp>
        <p:nvSpPr>
          <p:cNvPr id="9" name="Title 1"/>
          <p:cNvSpPr txBox="1">
            <a:spLocks/>
          </p:cNvSpPr>
          <p:nvPr/>
        </p:nvSpPr>
        <p:spPr>
          <a:xfrm>
            <a:off x="728122" y="1193800"/>
            <a:ext cx="7679262" cy="5156201"/>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2400" dirty="0">
                <a:solidFill>
                  <a:srgbClr val="000000"/>
                </a:solidFill>
              </a:rPr>
              <a:t>EAs widely used across the Mediterranean, various regulatory frameworks apply: </a:t>
            </a:r>
          </a:p>
          <a:p>
            <a:pPr marL="342900" indent="-342900">
              <a:buFont typeface="Arial" panose="020B0604020202020204" pitchFamily="34" charset="0"/>
              <a:buChar char="•"/>
            </a:pPr>
            <a:r>
              <a:rPr lang="en-US" sz="2000" dirty="0">
                <a:latin typeface="Roboto Black"/>
                <a:ea typeface="Roboto" panose="02000000000000000000" pitchFamily="2" charset="0"/>
                <a:cs typeface="Roboto" panose="02000000000000000000" pitchFamily="2" charset="0"/>
              </a:rPr>
              <a:t>BC/ ICZM Protocol </a:t>
            </a:r>
          </a:p>
          <a:p>
            <a:pPr marL="342900" indent="-342900">
              <a:buFont typeface="Arial" panose="020B0604020202020204" pitchFamily="34" charset="0"/>
              <a:buChar char="•"/>
            </a:pPr>
            <a:r>
              <a:rPr lang="en-US" sz="2000" dirty="0">
                <a:latin typeface="Roboto Black"/>
                <a:ea typeface="Roboto" panose="02000000000000000000" pitchFamily="2" charset="0"/>
                <a:cs typeface="Roboto" panose="02000000000000000000" pitchFamily="2" charset="0"/>
              </a:rPr>
              <a:t>UNECE agreements: Espoo Convention and Kiev Protocol</a:t>
            </a:r>
          </a:p>
          <a:p>
            <a:pPr marL="342900" indent="-342900">
              <a:buFont typeface="Arial" panose="020B0604020202020204" pitchFamily="34" charset="0"/>
              <a:buChar char="•"/>
            </a:pPr>
            <a:r>
              <a:rPr lang="en-US" sz="2000" dirty="0">
                <a:latin typeface="Roboto Black"/>
                <a:ea typeface="Roboto" panose="02000000000000000000" pitchFamily="2" charset="0"/>
                <a:cs typeface="Roboto" panose="02000000000000000000" pitchFamily="2" charset="0"/>
              </a:rPr>
              <a:t>EU Directives </a:t>
            </a:r>
          </a:p>
          <a:p>
            <a:endParaRPr lang="en-US" sz="2400" dirty="0">
              <a:solidFill>
                <a:srgbClr val="000000"/>
              </a:solidFill>
              <a:latin typeface="Roboto"/>
            </a:endParaRPr>
          </a:p>
          <a:p>
            <a:r>
              <a:rPr lang="en-US" sz="2400" dirty="0">
                <a:solidFill>
                  <a:srgbClr val="000000"/>
                </a:solidFill>
                <a:latin typeface="Roboto"/>
              </a:rPr>
              <a:t> </a:t>
            </a:r>
            <a:r>
              <a:rPr lang="en-GB" sz="2400" dirty="0">
                <a:latin typeface="Roboto Black" panose="02000000000000000000"/>
              </a:rPr>
              <a:t>Article 4 of the Convention (paragraphs 3(c) and 3(d))</a:t>
            </a:r>
          </a:p>
          <a:p>
            <a:r>
              <a:rPr lang="en-GB" sz="2400" i="1" dirty="0"/>
              <a:t>… the Contracting Parties shall: </a:t>
            </a:r>
          </a:p>
          <a:p>
            <a:endParaRPr lang="en-GB" sz="2400" i="1" dirty="0"/>
          </a:p>
          <a:p>
            <a:r>
              <a:rPr lang="en-GB" sz="2400" i="1" dirty="0"/>
              <a:t>(c) undertake environmental impact assessment…</a:t>
            </a:r>
          </a:p>
          <a:p>
            <a:r>
              <a:rPr lang="en-GB" sz="2400" i="1" dirty="0"/>
              <a:t>d) promote cooperation between and among States… on the basis of </a:t>
            </a:r>
            <a:r>
              <a:rPr lang="en-GB" sz="2400" i="1" u="sng" dirty="0"/>
              <a:t>notification, exchange of information and consultation</a:t>
            </a:r>
            <a:endParaRPr lang="en-GB" sz="2400" dirty="0"/>
          </a:p>
          <a:p>
            <a:endParaRPr lang="sr-Latn-RS" sz="2400" i="1" dirty="0"/>
          </a:p>
          <a:p>
            <a:endParaRPr lang="en-GB" sz="2400" dirty="0"/>
          </a:p>
          <a:p>
            <a:endParaRPr lang="en-GB" sz="2400" dirty="0">
              <a:latin typeface="Roboto Black" panose="02000000000000000000"/>
            </a:endParaRPr>
          </a:p>
          <a:p>
            <a:endParaRPr lang="en-US" sz="2400" dirty="0">
              <a:solidFill>
                <a:srgbClr val="000000"/>
              </a:solidFill>
            </a:endParaRPr>
          </a:p>
        </p:txBody>
      </p:sp>
    </p:spTree>
    <p:extLst>
      <p:ext uri="{BB962C8B-B14F-4D97-AF65-F5344CB8AC3E}">
        <p14:creationId xmlns:p14="http://schemas.microsoft.com/office/powerpoint/2010/main" xmlns="" val="23183811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txBox="1">
            <a:spLocks/>
          </p:cNvSpPr>
          <p:nvPr/>
        </p:nvSpPr>
        <p:spPr>
          <a:xfrm>
            <a:off x="728122" y="2"/>
            <a:ext cx="7679262" cy="1193799"/>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3200" dirty="0">
                <a:solidFill>
                  <a:srgbClr val="00AEEF"/>
                </a:solidFill>
              </a:rPr>
              <a:t>Context, the need for and purpose of the Guidelines </a:t>
            </a:r>
          </a:p>
        </p:txBody>
      </p:sp>
      <p:sp>
        <p:nvSpPr>
          <p:cNvPr id="10" name="Subtitle 2"/>
          <p:cNvSpPr txBox="1">
            <a:spLocks/>
          </p:cNvSpPr>
          <p:nvPr/>
        </p:nvSpPr>
        <p:spPr>
          <a:xfrm>
            <a:off x="728122" y="6350001"/>
            <a:ext cx="7679262" cy="508000"/>
          </a:xfrm>
          <a:prstGeom prst="rect">
            <a:avLst/>
          </a:prstGeom>
        </p:spPr>
        <p:txBody>
          <a:bodyPr vert="horz" lIns="0" tIns="45713" rIns="0" bIns="45713" rtlCol="0" anchor="ctr">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fld id="{28574C2E-61E0-2C45-9917-25B26B6AD85F}" type="slidenum">
              <a:rPr lang="en-US" sz="900" smtClean="0">
                <a:solidFill>
                  <a:schemeClr val="bg1">
                    <a:lumMod val="65000"/>
                  </a:schemeClr>
                </a:solidFill>
              </a:rPr>
              <a:pPr/>
              <a:t>3</a:t>
            </a:fld>
            <a:endParaRPr lang="en-US" sz="900" dirty="0">
              <a:solidFill>
                <a:schemeClr val="bg1">
                  <a:lumMod val="65000"/>
                </a:schemeClr>
              </a:solidFill>
            </a:endParaRPr>
          </a:p>
        </p:txBody>
      </p:sp>
      <p:cxnSp>
        <p:nvCxnSpPr>
          <p:cNvPr id="11" name="Straight Connector 10"/>
          <p:cNvCxnSpPr/>
          <p:nvPr/>
        </p:nvCxnSpPr>
        <p:spPr>
          <a:xfrm>
            <a:off x="728122" y="1193800"/>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728122" y="6350001"/>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sp>
        <p:nvSpPr>
          <p:cNvPr id="13" name="Title 1"/>
          <p:cNvSpPr txBox="1">
            <a:spLocks/>
          </p:cNvSpPr>
          <p:nvPr/>
        </p:nvSpPr>
        <p:spPr>
          <a:xfrm>
            <a:off x="9256881" y="6361587"/>
            <a:ext cx="1707455" cy="538748"/>
          </a:xfrm>
          <a:prstGeom prst="rect">
            <a:avLst/>
          </a:prstGeom>
        </p:spPr>
        <p:txBody>
          <a:bodyPr vert="horz" lIns="91427" tIns="45713" rIns="91427" bIns="45713"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pPr marL="171426" indent="-171426" algn="r">
              <a:buFont typeface="Wingdings" charset="0"/>
              <a:buChar char="ß"/>
            </a:pPr>
            <a:r>
              <a:rPr lang="en-US" sz="900" dirty="0">
                <a:solidFill>
                  <a:schemeClr val="bg1"/>
                </a:solidFill>
                <a:sym typeface="Wingdings"/>
              </a:rPr>
              <a:t>Slide numbers to be added</a:t>
            </a:r>
            <a:r>
              <a:rPr lang="en-US" sz="900" dirty="0">
                <a:solidFill>
                  <a:schemeClr val="bg1"/>
                </a:solidFill>
              </a:rPr>
              <a:t> </a:t>
            </a:r>
          </a:p>
          <a:p>
            <a:pPr algn="r"/>
            <a:r>
              <a:rPr lang="en-US" sz="900" dirty="0">
                <a:solidFill>
                  <a:schemeClr val="bg1"/>
                </a:solidFill>
              </a:rPr>
              <a:t>as shown alongside</a:t>
            </a:r>
          </a:p>
        </p:txBody>
      </p:sp>
      <p:sp>
        <p:nvSpPr>
          <p:cNvPr id="9" name="Title 1"/>
          <p:cNvSpPr txBox="1">
            <a:spLocks/>
          </p:cNvSpPr>
          <p:nvPr/>
        </p:nvSpPr>
        <p:spPr>
          <a:xfrm>
            <a:off x="728122" y="1193800"/>
            <a:ext cx="7679262" cy="5156201"/>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2400" b="1" dirty="0">
                <a:latin typeface="Roboto Black"/>
                <a:ea typeface="Roboto Black" panose="02000000000000000000" pitchFamily="2" charset="0"/>
                <a:cs typeface="Roboto Black"/>
              </a:rPr>
              <a:t>Articles 19 and 29 of the ICZM Protocol </a:t>
            </a:r>
          </a:p>
          <a:p>
            <a:r>
              <a:rPr lang="en-US" sz="2000" dirty="0">
                <a:ea typeface="Roboto Black" panose="02000000000000000000" pitchFamily="2" charset="0"/>
                <a:cs typeface="Roboto Black"/>
              </a:rPr>
              <a:t>Parties to carry out EIA and SEA, and to cooperate in the assessments when significant adverse effects on the CZs of other Parties are likely, through notification, exchange of information and consultation</a:t>
            </a:r>
            <a:r>
              <a:rPr lang="hr-HR" sz="2000" dirty="0">
                <a:ea typeface="Roboto Black" panose="02000000000000000000" pitchFamily="2" charset="0"/>
                <a:cs typeface="Roboto Black"/>
              </a:rPr>
              <a:t>.</a:t>
            </a:r>
            <a:r>
              <a:rPr lang="en-US" sz="2000" dirty="0">
                <a:ea typeface="Roboto Black" panose="02000000000000000000" pitchFamily="2" charset="0"/>
                <a:cs typeface="Roboto Black"/>
              </a:rPr>
              <a:t> </a:t>
            </a:r>
          </a:p>
          <a:p>
            <a:endParaRPr lang="en-US" sz="2400" dirty="0">
              <a:latin typeface="Roboto Black"/>
              <a:ea typeface="Roboto Black" panose="02000000000000000000" pitchFamily="2" charset="0"/>
              <a:cs typeface="Roboto Black"/>
            </a:endParaRPr>
          </a:p>
          <a:p>
            <a:r>
              <a:rPr lang="en-US" sz="2400" b="1" dirty="0">
                <a:latin typeface="Roboto Black"/>
                <a:ea typeface="Roboto Black" panose="02000000000000000000" pitchFamily="2" charset="0"/>
                <a:cs typeface="Roboto Black"/>
              </a:rPr>
              <a:t>Purpose of the Guidelines</a:t>
            </a:r>
            <a:endParaRPr lang="en-GB" sz="2400" b="1" dirty="0">
              <a:latin typeface="Roboto Black" panose="02000000000000000000"/>
            </a:endParaRPr>
          </a:p>
          <a:p>
            <a:pPr marL="342900" indent="-342900">
              <a:buFont typeface="Arial" panose="020B0604020202020204" pitchFamily="34" charset="0"/>
              <a:buChar char="•"/>
            </a:pPr>
            <a:r>
              <a:rPr lang="en-US" sz="2000" dirty="0">
                <a:latin typeface="Roboto Black"/>
                <a:ea typeface="Roboto" panose="02000000000000000000" pitchFamily="2" charset="0"/>
                <a:cs typeface="Roboto" panose="02000000000000000000" pitchFamily="2" charset="0"/>
              </a:rPr>
              <a:t>Provide the BC CPs with an operational tool to carry out transboundary EAs procedures </a:t>
            </a:r>
          </a:p>
          <a:p>
            <a:pPr marL="342900" indent="-342900">
              <a:buFont typeface="Arial" panose="020B0604020202020204" pitchFamily="34" charset="0"/>
              <a:buChar char="•"/>
            </a:pPr>
            <a:r>
              <a:rPr lang="en-US" sz="2000" dirty="0">
                <a:latin typeface="Roboto Black"/>
                <a:ea typeface="Roboto" panose="02000000000000000000" pitchFamily="2" charset="0"/>
                <a:cs typeface="Roboto" panose="02000000000000000000" pitchFamily="2" charset="0"/>
              </a:rPr>
              <a:t>Create a common reference framework through identification and promotion of a set of standards and good practice recommendations (notification, exchange of info, consultations)</a:t>
            </a:r>
          </a:p>
          <a:p>
            <a:pPr marL="342900" indent="-342900">
              <a:buFont typeface="Arial" panose="020B0604020202020204" pitchFamily="34" charset="0"/>
              <a:buChar char="•"/>
            </a:pPr>
            <a:r>
              <a:rPr lang="en-US" sz="2000" dirty="0">
                <a:latin typeface="Roboto Black"/>
                <a:ea typeface="Roboto" panose="02000000000000000000" pitchFamily="2" charset="0"/>
                <a:cs typeface="Roboto" panose="02000000000000000000" pitchFamily="2" charset="0"/>
              </a:rPr>
              <a:t>Recommend courses of action to strengthen TB procedures</a:t>
            </a:r>
          </a:p>
          <a:p>
            <a:endParaRPr lang="en-US" sz="2400" dirty="0">
              <a:solidFill>
                <a:srgbClr val="000000"/>
              </a:solidFill>
            </a:endParaRPr>
          </a:p>
        </p:txBody>
      </p:sp>
    </p:spTree>
    <p:extLst>
      <p:ext uri="{BB962C8B-B14F-4D97-AF65-F5344CB8AC3E}">
        <p14:creationId xmlns:p14="http://schemas.microsoft.com/office/powerpoint/2010/main" xmlns="" val="26565391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p:cNvSpPr txBox="1">
            <a:spLocks/>
          </p:cNvSpPr>
          <p:nvPr/>
        </p:nvSpPr>
        <p:spPr>
          <a:xfrm>
            <a:off x="728122" y="6350001"/>
            <a:ext cx="7679262" cy="508000"/>
          </a:xfrm>
          <a:prstGeom prst="rect">
            <a:avLst/>
          </a:prstGeom>
        </p:spPr>
        <p:txBody>
          <a:bodyPr vert="horz" lIns="0" tIns="45713" rIns="0" bIns="45713" rtlCol="0" anchor="ctr">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fld id="{28574C2E-61E0-2C45-9917-25B26B6AD85F}" type="slidenum">
              <a:rPr lang="en-US" sz="900" smtClean="0">
                <a:solidFill>
                  <a:schemeClr val="bg1">
                    <a:lumMod val="65000"/>
                  </a:schemeClr>
                </a:solidFill>
              </a:rPr>
              <a:pPr/>
              <a:t>4</a:t>
            </a:fld>
            <a:endParaRPr lang="en-US" sz="900" dirty="0">
              <a:solidFill>
                <a:schemeClr val="bg1">
                  <a:lumMod val="65000"/>
                </a:schemeClr>
              </a:solidFill>
            </a:endParaRPr>
          </a:p>
        </p:txBody>
      </p:sp>
      <p:cxnSp>
        <p:nvCxnSpPr>
          <p:cNvPr id="10" name="Straight Connector 9"/>
          <p:cNvCxnSpPr/>
          <p:nvPr/>
        </p:nvCxnSpPr>
        <p:spPr>
          <a:xfrm>
            <a:off x="728122" y="1193800"/>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728122" y="6350001"/>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sp>
        <p:nvSpPr>
          <p:cNvPr id="7" name="Title 1"/>
          <p:cNvSpPr txBox="1">
            <a:spLocks/>
          </p:cNvSpPr>
          <p:nvPr/>
        </p:nvSpPr>
        <p:spPr>
          <a:xfrm>
            <a:off x="728122" y="1193800"/>
            <a:ext cx="7679262" cy="5156201"/>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2400" dirty="0">
                <a:ea typeface="Roboto" panose="02000000000000000000" pitchFamily="2" charset="0"/>
                <a:cs typeface="Roboto" panose="02000000000000000000" pitchFamily="2" charset="0"/>
              </a:rPr>
              <a:t>“Mandate” for preparation: Article 29 of the ICZM Protocol and UN Environment/ MAP </a:t>
            </a:r>
            <a:r>
              <a:rPr lang="en-US" sz="2400" dirty="0" err="1">
                <a:ea typeface="Roboto" panose="02000000000000000000" pitchFamily="2" charset="0"/>
                <a:cs typeface="Roboto" panose="02000000000000000000" pitchFamily="2" charset="0"/>
              </a:rPr>
              <a:t>PoW</a:t>
            </a:r>
            <a:r>
              <a:rPr lang="en-US" sz="2400" dirty="0">
                <a:ea typeface="Roboto" panose="02000000000000000000" pitchFamily="2" charset="0"/>
                <a:cs typeface="Roboto" panose="02000000000000000000" pitchFamily="2" charset="0"/>
              </a:rPr>
              <a:t> 2018-2019</a:t>
            </a:r>
          </a:p>
          <a:p>
            <a:endParaRPr lang="en-US" sz="2400" dirty="0">
              <a:ea typeface="Roboto" panose="02000000000000000000" pitchFamily="2" charset="0"/>
              <a:cs typeface="Roboto" panose="02000000000000000000" pitchFamily="2" charset="0"/>
            </a:endParaRPr>
          </a:p>
          <a:p>
            <a:r>
              <a:rPr lang="en-US" sz="2400" b="1" dirty="0">
                <a:latin typeface="Roboto" panose="02000000000000000000"/>
                <a:ea typeface="Roboto" panose="02000000000000000000" pitchFamily="2" charset="0"/>
                <a:cs typeface="Roboto" panose="02000000000000000000" pitchFamily="2" charset="0"/>
              </a:rPr>
              <a:t>Steps undertaken:</a:t>
            </a:r>
          </a:p>
          <a:p>
            <a:pPr marL="457200" indent="-457200">
              <a:buFont typeface="+mj-lt"/>
              <a:buAutoNum type="arabicPeriod"/>
            </a:pPr>
            <a:r>
              <a:rPr lang="en-US" sz="2000" dirty="0">
                <a:latin typeface="Roboto" panose="02000000000000000000" pitchFamily="2" charset="0"/>
                <a:ea typeface="Roboto" panose="02000000000000000000" pitchFamily="2" charset="0"/>
                <a:cs typeface="Roboto" panose="02000000000000000000" pitchFamily="2" charset="0"/>
              </a:rPr>
              <a:t>Review of the BC/ ICZM Protocol requirements; review of available information on the implementation </a:t>
            </a:r>
          </a:p>
          <a:p>
            <a:pPr marL="457200" indent="-457200">
              <a:buFont typeface="+mj-lt"/>
              <a:buAutoNum type="arabicPeriod"/>
            </a:pPr>
            <a:r>
              <a:rPr lang="en-US" sz="2000" dirty="0">
                <a:latin typeface="Roboto" panose="02000000000000000000" pitchFamily="2" charset="0"/>
                <a:ea typeface="Roboto" panose="02000000000000000000" pitchFamily="2" charset="0"/>
                <a:cs typeface="Roboto" panose="02000000000000000000" pitchFamily="2" charset="0"/>
              </a:rPr>
              <a:t>Review of other applicable frameworks (UNECE, EU)</a:t>
            </a:r>
          </a:p>
          <a:p>
            <a:pPr marL="457200" indent="-457200">
              <a:buFont typeface="+mj-lt"/>
              <a:buAutoNum type="arabicPeriod"/>
            </a:pPr>
            <a:r>
              <a:rPr lang="en-US" sz="2000" dirty="0">
                <a:latin typeface="Roboto" panose="02000000000000000000" pitchFamily="2" charset="0"/>
                <a:ea typeface="Roboto" panose="02000000000000000000" pitchFamily="2" charset="0"/>
                <a:cs typeface="Roboto" panose="02000000000000000000" pitchFamily="2" charset="0"/>
              </a:rPr>
              <a:t>Identification of standards/ good practices (implementation of UNECE and EU instruments)</a:t>
            </a:r>
          </a:p>
          <a:p>
            <a:pPr marL="457200" indent="-457200">
              <a:buFont typeface="+mj-lt"/>
              <a:buAutoNum type="arabicPeriod"/>
            </a:pPr>
            <a:r>
              <a:rPr lang="en-US" sz="2000" dirty="0">
                <a:latin typeface="Roboto" panose="02000000000000000000" pitchFamily="2" charset="0"/>
                <a:ea typeface="Roboto" panose="02000000000000000000" pitchFamily="2" charset="0"/>
                <a:cs typeface="Roboto" panose="02000000000000000000" pitchFamily="2" charset="0"/>
              </a:rPr>
              <a:t>Guidelines for the BC area (minimum requirements and good practices)</a:t>
            </a:r>
          </a:p>
          <a:p>
            <a:pPr marL="457200" indent="-457200">
              <a:buFont typeface="+mj-lt"/>
              <a:buAutoNum type="arabicPeriod"/>
            </a:pPr>
            <a:r>
              <a:rPr lang="en-US" sz="2000" dirty="0">
                <a:latin typeface="Roboto" panose="02000000000000000000" pitchFamily="2" charset="0"/>
                <a:ea typeface="Roboto" panose="02000000000000000000" pitchFamily="2" charset="0"/>
                <a:cs typeface="Roboto" panose="02000000000000000000" pitchFamily="2" charset="0"/>
              </a:rPr>
              <a:t>Good practice cases </a:t>
            </a:r>
            <a:r>
              <a:rPr lang="en-US" sz="2000" dirty="0">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(FPs welcome to provide other examples)</a:t>
            </a:r>
          </a:p>
          <a:p>
            <a:pPr marL="457200" indent="-457200">
              <a:buFont typeface="+mj-lt"/>
              <a:buAutoNum type="arabicPeriod"/>
            </a:pPr>
            <a:r>
              <a:rPr lang="en-US" sz="2000" dirty="0">
                <a:latin typeface="Roboto" panose="02000000000000000000" pitchFamily="2" charset="0"/>
                <a:ea typeface="Roboto" panose="02000000000000000000" pitchFamily="2" charset="0"/>
                <a:cs typeface="Roboto" panose="02000000000000000000" pitchFamily="2" charset="0"/>
              </a:rPr>
              <a:t>Suggestions for the way forward     </a:t>
            </a:r>
          </a:p>
          <a:p>
            <a:pPr marL="342900" indent="-342900">
              <a:buFont typeface="Arial" panose="020B0604020202020204" pitchFamily="34" charset="0"/>
              <a:buChar char="•"/>
            </a:pPr>
            <a:endParaRPr lang="en-US" sz="2400" dirty="0">
              <a:latin typeface="Roboto" panose="02000000000000000000" pitchFamily="2" charset="0"/>
              <a:ea typeface="Roboto" panose="02000000000000000000" pitchFamily="2" charset="0"/>
              <a:cs typeface="Roboto" panose="02000000000000000000" pitchFamily="2" charset="0"/>
            </a:endParaRPr>
          </a:p>
          <a:p>
            <a:pPr marL="342900" indent="-342900">
              <a:buFont typeface="Arial" panose="020B0604020202020204" pitchFamily="34" charset="0"/>
              <a:buChar char="•"/>
            </a:pPr>
            <a:endParaRPr lang="en-US" sz="2400" dirty="0">
              <a:latin typeface="Roboto" panose="02000000000000000000" pitchFamily="2" charset="0"/>
              <a:ea typeface="Roboto" panose="02000000000000000000" pitchFamily="2" charset="0"/>
              <a:cs typeface="Roboto" panose="02000000000000000000" pitchFamily="2" charset="0"/>
            </a:endParaRPr>
          </a:p>
          <a:p>
            <a:endParaRPr lang="en-US" sz="2400" b="1" dirty="0"/>
          </a:p>
          <a:p>
            <a:endParaRPr lang="en-US" sz="2400" b="1" dirty="0"/>
          </a:p>
        </p:txBody>
      </p:sp>
      <p:sp>
        <p:nvSpPr>
          <p:cNvPr id="12" name="Title 1"/>
          <p:cNvSpPr txBox="1">
            <a:spLocks/>
          </p:cNvSpPr>
          <p:nvPr/>
        </p:nvSpPr>
        <p:spPr>
          <a:xfrm>
            <a:off x="728122" y="2"/>
            <a:ext cx="7679262" cy="1193799"/>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endParaRPr lang="hr-HR" sz="3200" dirty="0">
              <a:solidFill>
                <a:srgbClr val="00AEEF"/>
              </a:solidFill>
            </a:endParaRPr>
          </a:p>
          <a:p>
            <a:r>
              <a:rPr lang="en-US" sz="3200" dirty="0">
                <a:solidFill>
                  <a:srgbClr val="00AEEF"/>
                </a:solidFill>
              </a:rPr>
              <a:t>How was the Guidelines prepared </a:t>
            </a:r>
          </a:p>
        </p:txBody>
      </p:sp>
    </p:spTree>
    <p:extLst>
      <p:ext uri="{BB962C8B-B14F-4D97-AF65-F5344CB8AC3E}">
        <p14:creationId xmlns:p14="http://schemas.microsoft.com/office/powerpoint/2010/main" xmlns="" val="11498725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p:cNvSpPr txBox="1">
            <a:spLocks/>
          </p:cNvSpPr>
          <p:nvPr/>
        </p:nvSpPr>
        <p:spPr>
          <a:xfrm>
            <a:off x="728122" y="6350001"/>
            <a:ext cx="7679262" cy="508000"/>
          </a:xfrm>
          <a:prstGeom prst="rect">
            <a:avLst/>
          </a:prstGeom>
        </p:spPr>
        <p:txBody>
          <a:bodyPr vert="horz" lIns="0" tIns="45713" rIns="0" bIns="45713" rtlCol="0" anchor="ctr">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fld id="{28574C2E-61E0-2C45-9917-25B26B6AD85F}" type="slidenum">
              <a:rPr lang="en-US" sz="900" smtClean="0">
                <a:solidFill>
                  <a:schemeClr val="bg1">
                    <a:lumMod val="65000"/>
                  </a:schemeClr>
                </a:solidFill>
              </a:rPr>
              <a:pPr/>
              <a:t>5</a:t>
            </a:fld>
            <a:endParaRPr lang="en-US" sz="900" dirty="0">
              <a:solidFill>
                <a:schemeClr val="bg1">
                  <a:lumMod val="65000"/>
                </a:schemeClr>
              </a:solidFill>
            </a:endParaRPr>
          </a:p>
        </p:txBody>
      </p:sp>
      <p:cxnSp>
        <p:nvCxnSpPr>
          <p:cNvPr id="10" name="Straight Connector 9"/>
          <p:cNvCxnSpPr/>
          <p:nvPr/>
        </p:nvCxnSpPr>
        <p:spPr>
          <a:xfrm>
            <a:off x="728122" y="1193800"/>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728122" y="6350001"/>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sp>
        <p:nvSpPr>
          <p:cNvPr id="7" name="Title 1"/>
          <p:cNvSpPr txBox="1">
            <a:spLocks/>
          </p:cNvSpPr>
          <p:nvPr/>
        </p:nvSpPr>
        <p:spPr>
          <a:xfrm>
            <a:off x="728122" y="1193800"/>
            <a:ext cx="7679262" cy="5156201"/>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pPr marL="457200" indent="-457200" defTabSz="365760">
              <a:buFont typeface="Arial" panose="020B0604020202020204" pitchFamily="34" charset="0"/>
              <a:buChar char="•"/>
            </a:pPr>
            <a:r>
              <a:rPr lang="en-US" sz="2000" dirty="0">
                <a:latin typeface="Roboto" panose="02000000000000000000" pitchFamily="2" charset="0"/>
                <a:ea typeface="Roboto" panose="02000000000000000000" pitchFamily="2" charset="0"/>
                <a:cs typeface="Roboto" panose="02000000000000000000" pitchFamily="2" charset="0"/>
              </a:rPr>
              <a:t>Practically all the BC CPs apply EIA procedures: EIA legislation in place in at least 20 CPs, 12 CPs reported on mechanisms for notification, exchange of information and consultations </a:t>
            </a:r>
          </a:p>
          <a:p>
            <a:pPr marL="457200" indent="-457200" defTabSz="365760">
              <a:buFont typeface="Arial" panose="020B0604020202020204" pitchFamily="34" charset="0"/>
              <a:buChar char="•"/>
            </a:pPr>
            <a:r>
              <a:rPr lang="en-US" sz="2000" dirty="0">
                <a:latin typeface="Roboto" panose="02000000000000000000" pitchFamily="2" charset="0"/>
                <a:ea typeface="Roboto" panose="02000000000000000000" pitchFamily="2" charset="0"/>
                <a:cs typeface="Roboto" panose="02000000000000000000" pitchFamily="2" charset="0"/>
              </a:rPr>
              <a:t>EIA legislation in countries outside the EU/ UNECE areas in principle without provisions on TB procedures </a:t>
            </a:r>
          </a:p>
          <a:p>
            <a:pPr marL="457200" indent="-457200" defTabSz="365760">
              <a:buFont typeface="Arial" panose="020B0604020202020204" pitchFamily="34" charset="0"/>
              <a:buChar char="•"/>
            </a:pPr>
            <a:r>
              <a:rPr lang="en-US" sz="2000" dirty="0">
                <a:latin typeface="Roboto" panose="02000000000000000000" pitchFamily="2" charset="0"/>
                <a:ea typeface="Roboto" panose="02000000000000000000" pitchFamily="2" charset="0"/>
                <a:cs typeface="Roboto" panose="02000000000000000000" pitchFamily="2" charset="0"/>
              </a:rPr>
              <a:t>SEAs predominantly used in the EU members and candidates; examples of good practice TB SEAs found in the Mediterranean but further efforts needed </a:t>
            </a:r>
            <a:endParaRPr lang="hr-HR" sz="2000" dirty="0">
              <a:latin typeface="Roboto" panose="02000000000000000000" pitchFamily="2" charset="0"/>
              <a:ea typeface="Roboto" panose="02000000000000000000" pitchFamily="2" charset="0"/>
              <a:cs typeface="Roboto" panose="02000000000000000000" pitchFamily="2" charset="0"/>
            </a:endParaRPr>
          </a:p>
          <a:p>
            <a:pPr marL="457200" indent="-457200" defTabSz="365760">
              <a:buFont typeface="Arial" panose="020B0604020202020204" pitchFamily="34" charset="0"/>
              <a:buChar char="•"/>
            </a:pPr>
            <a:r>
              <a:rPr lang="en-US" sz="2000" dirty="0">
                <a:latin typeface="Roboto" panose="02000000000000000000" pitchFamily="2" charset="0"/>
                <a:ea typeface="Roboto" panose="02000000000000000000" pitchFamily="2" charset="0"/>
                <a:cs typeface="Roboto" panose="02000000000000000000" pitchFamily="2" charset="0"/>
              </a:rPr>
              <a:t>A number of countries not Parties to either the ICZM Protocol or UNECE instruments (capacity building important) </a:t>
            </a:r>
            <a:endParaRPr lang="hr-HR" sz="2000" dirty="0">
              <a:latin typeface="Roboto" panose="02000000000000000000" pitchFamily="2" charset="0"/>
              <a:ea typeface="Roboto" panose="02000000000000000000" pitchFamily="2" charset="0"/>
              <a:cs typeface="Roboto" panose="02000000000000000000" pitchFamily="2" charset="0"/>
            </a:endParaRPr>
          </a:p>
          <a:p>
            <a:pPr marL="457200" indent="-457200" defTabSz="365760">
              <a:buFont typeface="Arial" panose="020B0604020202020204" pitchFamily="34" charset="0"/>
              <a:buChar char="•"/>
            </a:pPr>
            <a:r>
              <a:rPr lang="en-US" sz="2000" dirty="0">
                <a:latin typeface="Roboto" panose="02000000000000000000" pitchFamily="2" charset="0"/>
                <a:ea typeface="Roboto" panose="02000000000000000000" pitchFamily="2" charset="0"/>
                <a:cs typeface="Roboto" panose="02000000000000000000" pitchFamily="2" charset="0"/>
              </a:rPr>
              <a:t>Relevance of other policy frameworks: UNECE agreements may become open for other countries; the EU accession and neighborhood policies   </a:t>
            </a:r>
          </a:p>
          <a:p>
            <a:pPr marL="342900" indent="-342900">
              <a:buFont typeface="Arial" panose="020B0604020202020204" pitchFamily="34" charset="0"/>
              <a:buChar char="•"/>
            </a:pPr>
            <a:endParaRPr lang="en-US" sz="2400" dirty="0">
              <a:latin typeface="Roboto" panose="02000000000000000000" pitchFamily="2" charset="0"/>
              <a:ea typeface="Roboto" panose="02000000000000000000" pitchFamily="2" charset="0"/>
              <a:cs typeface="Roboto" panose="02000000000000000000" pitchFamily="2" charset="0"/>
            </a:endParaRPr>
          </a:p>
          <a:p>
            <a:endParaRPr lang="en-US" sz="2400" b="1" dirty="0"/>
          </a:p>
          <a:p>
            <a:endParaRPr lang="en-US" sz="2400" b="1" dirty="0"/>
          </a:p>
        </p:txBody>
      </p:sp>
      <p:sp>
        <p:nvSpPr>
          <p:cNvPr id="12" name="Title 1"/>
          <p:cNvSpPr txBox="1">
            <a:spLocks/>
          </p:cNvSpPr>
          <p:nvPr/>
        </p:nvSpPr>
        <p:spPr>
          <a:xfrm>
            <a:off x="728122" y="2"/>
            <a:ext cx="7679262" cy="1193799"/>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3200" dirty="0">
                <a:solidFill>
                  <a:srgbClr val="00AEEF"/>
                </a:solidFill>
              </a:rPr>
              <a:t>Current state of play in the Mediterranean  </a:t>
            </a:r>
          </a:p>
        </p:txBody>
      </p:sp>
    </p:spTree>
    <p:extLst>
      <p:ext uri="{BB962C8B-B14F-4D97-AF65-F5344CB8AC3E}">
        <p14:creationId xmlns:p14="http://schemas.microsoft.com/office/powerpoint/2010/main" xmlns="" val="18568716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cstate="print"/>
          <a:srcRect/>
          <a:stretch>
            <a:fillRect/>
          </a:stretch>
        </p:blipFill>
        <p:spPr bwMode="auto">
          <a:xfrm>
            <a:off x="377456" y="372140"/>
            <a:ext cx="8378456" cy="6060558"/>
          </a:xfrm>
          <a:prstGeom prst="rect">
            <a:avLst/>
          </a:prstGeom>
          <a:noFill/>
          <a:ln w="9525">
            <a:noFill/>
            <a:miter lim="800000"/>
            <a:headEnd/>
            <a:tailEnd/>
          </a:ln>
        </p:spPr>
      </p:pic>
    </p:spTree>
    <p:extLst>
      <p:ext uri="{BB962C8B-B14F-4D97-AF65-F5344CB8AC3E}">
        <p14:creationId xmlns:p14="http://schemas.microsoft.com/office/powerpoint/2010/main" xmlns="" val="1857340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p:cNvSpPr txBox="1">
            <a:spLocks/>
          </p:cNvSpPr>
          <p:nvPr/>
        </p:nvSpPr>
        <p:spPr>
          <a:xfrm>
            <a:off x="728122" y="6350001"/>
            <a:ext cx="7679262" cy="508000"/>
          </a:xfrm>
          <a:prstGeom prst="rect">
            <a:avLst/>
          </a:prstGeom>
        </p:spPr>
        <p:txBody>
          <a:bodyPr vert="horz" lIns="0" tIns="45713" rIns="0" bIns="45713" rtlCol="0" anchor="ctr">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fld id="{28574C2E-61E0-2C45-9917-25B26B6AD85F}" type="slidenum">
              <a:rPr lang="en-US" sz="900" smtClean="0">
                <a:solidFill>
                  <a:schemeClr val="bg1">
                    <a:lumMod val="65000"/>
                  </a:schemeClr>
                </a:solidFill>
              </a:rPr>
              <a:pPr/>
              <a:t>7</a:t>
            </a:fld>
            <a:endParaRPr lang="en-US" sz="900" dirty="0">
              <a:solidFill>
                <a:schemeClr val="bg1">
                  <a:lumMod val="65000"/>
                </a:schemeClr>
              </a:solidFill>
            </a:endParaRPr>
          </a:p>
        </p:txBody>
      </p:sp>
      <p:cxnSp>
        <p:nvCxnSpPr>
          <p:cNvPr id="10" name="Straight Connector 9"/>
          <p:cNvCxnSpPr/>
          <p:nvPr/>
        </p:nvCxnSpPr>
        <p:spPr>
          <a:xfrm>
            <a:off x="728122" y="1193800"/>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728122" y="6350001"/>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sp>
        <p:nvSpPr>
          <p:cNvPr id="7" name="Title 1"/>
          <p:cNvSpPr txBox="1">
            <a:spLocks/>
          </p:cNvSpPr>
          <p:nvPr/>
        </p:nvSpPr>
        <p:spPr>
          <a:xfrm>
            <a:off x="728122" y="1193800"/>
            <a:ext cx="7679262" cy="5156201"/>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pPr marL="342900" indent="-342900">
              <a:buFont typeface="Arial" panose="020B0604020202020204" pitchFamily="34" charset="0"/>
              <a:buChar char="•"/>
            </a:pPr>
            <a:r>
              <a:rPr lang="en-US" sz="2000" dirty="0">
                <a:latin typeface="Roboto" panose="02000000000000000000" pitchFamily="2" charset="0"/>
                <a:ea typeface="Roboto" panose="02000000000000000000" pitchFamily="2" charset="0"/>
                <a:cs typeface="Roboto" panose="02000000000000000000" pitchFamily="2" charset="0"/>
              </a:rPr>
              <a:t>The country of origin to notify the affected country as early as possible (but no later than its own public) </a:t>
            </a:r>
          </a:p>
          <a:p>
            <a:pPr marL="342900" indent="-342900">
              <a:buFont typeface="Arial" panose="020B0604020202020204" pitchFamily="34" charset="0"/>
              <a:buChar char="•"/>
            </a:pPr>
            <a:r>
              <a:rPr lang="en-US" sz="2000" dirty="0">
                <a:latin typeface="Roboto" panose="02000000000000000000" pitchFamily="2" charset="0"/>
                <a:ea typeface="Roboto" panose="02000000000000000000" pitchFamily="2" charset="0"/>
                <a:cs typeface="Roboto" panose="02000000000000000000" pitchFamily="2" charset="0"/>
              </a:rPr>
              <a:t>Notification is necessary unless significant TB impacts can be ruled out with certainty</a:t>
            </a:r>
          </a:p>
          <a:p>
            <a:pPr marL="342900" indent="-342900">
              <a:buFont typeface="Arial" panose="020B0604020202020204" pitchFamily="34" charset="0"/>
              <a:buChar char="•"/>
            </a:pPr>
            <a:r>
              <a:rPr lang="en-US" sz="2000" dirty="0">
                <a:latin typeface="Roboto" panose="02000000000000000000" pitchFamily="2" charset="0"/>
                <a:ea typeface="Roboto" panose="02000000000000000000" pitchFamily="2" charset="0"/>
                <a:cs typeface="Roboto" panose="02000000000000000000" pitchFamily="2" charset="0"/>
              </a:rPr>
              <a:t>Potentially affected countries have the right to request notification </a:t>
            </a:r>
          </a:p>
          <a:p>
            <a:pPr marL="342900" indent="-342900">
              <a:buFont typeface="Arial" panose="020B0604020202020204" pitchFamily="34" charset="0"/>
              <a:buChar char="•"/>
            </a:pPr>
            <a:r>
              <a:rPr lang="en-US" sz="2000" dirty="0">
                <a:latin typeface="Roboto" panose="02000000000000000000" pitchFamily="2" charset="0"/>
                <a:ea typeface="Roboto" panose="02000000000000000000" pitchFamily="2" charset="0"/>
                <a:cs typeface="Roboto" panose="02000000000000000000" pitchFamily="2" charset="0"/>
              </a:rPr>
              <a:t>Notification should (as a minimum) contain: information on the proposed activity, plan or </a:t>
            </a:r>
            <a:r>
              <a:rPr lang="en-US" sz="2000" dirty="0" err="1">
                <a:latin typeface="Roboto" panose="02000000000000000000" pitchFamily="2" charset="0"/>
                <a:ea typeface="Roboto" panose="02000000000000000000" pitchFamily="2" charset="0"/>
                <a:cs typeface="Roboto" panose="02000000000000000000" pitchFamily="2" charset="0"/>
              </a:rPr>
              <a:t>programme</a:t>
            </a:r>
            <a:r>
              <a:rPr lang="en-US" sz="2000" dirty="0">
                <a:latin typeface="Roboto" panose="02000000000000000000" pitchFamily="2" charset="0"/>
                <a:ea typeface="Roboto" panose="02000000000000000000" pitchFamily="2" charset="0"/>
                <a:cs typeface="Roboto" panose="02000000000000000000" pitchFamily="2" charset="0"/>
              </a:rPr>
              <a:t> (including on possible TB impacts; information on the nature of the decision; period within which the notified country should reply</a:t>
            </a:r>
          </a:p>
          <a:p>
            <a:pPr marL="342900" indent="-342900">
              <a:buFont typeface="Arial" panose="020B0604020202020204" pitchFamily="34" charset="0"/>
              <a:buChar char="•"/>
            </a:pPr>
            <a:r>
              <a:rPr lang="en-US" sz="2000" dirty="0">
                <a:latin typeface="Roboto" panose="02000000000000000000" pitchFamily="2" charset="0"/>
                <a:ea typeface="Roboto" panose="02000000000000000000" pitchFamily="2" charset="0"/>
                <a:cs typeface="Roboto" panose="02000000000000000000" pitchFamily="2" charset="0"/>
              </a:rPr>
              <a:t>Notifications to be sent to responsible (competent) EIA/ SEA authorities </a:t>
            </a:r>
          </a:p>
          <a:p>
            <a:pPr marL="342900" indent="-342900">
              <a:buFont typeface="Arial" panose="020B0604020202020204" pitchFamily="34" charset="0"/>
              <a:buChar char="•"/>
            </a:pPr>
            <a:r>
              <a:rPr lang="en-US" sz="2000" dirty="0">
                <a:latin typeface="Roboto" panose="02000000000000000000" pitchFamily="2" charset="0"/>
              </a:rPr>
              <a:t>Notification should be translated </a:t>
            </a:r>
            <a:endParaRPr lang="en-US" sz="2000" dirty="0"/>
          </a:p>
          <a:p>
            <a:endParaRPr lang="en-US" sz="2400" b="1" dirty="0"/>
          </a:p>
        </p:txBody>
      </p:sp>
      <p:sp>
        <p:nvSpPr>
          <p:cNvPr id="12" name="Title 1"/>
          <p:cNvSpPr txBox="1">
            <a:spLocks/>
          </p:cNvSpPr>
          <p:nvPr/>
        </p:nvSpPr>
        <p:spPr>
          <a:xfrm>
            <a:off x="728122" y="2"/>
            <a:ext cx="7679262" cy="1193799"/>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3200" dirty="0">
                <a:solidFill>
                  <a:srgbClr val="00AEEF"/>
                </a:solidFill>
              </a:rPr>
              <a:t>Notification procedures: basic requirements  </a:t>
            </a:r>
          </a:p>
        </p:txBody>
      </p:sp>
    </p:spTree>
    <p:extLst>
      <p:ext uri="{BB962C8B-B14F-4D97-AF65-F5344CB8AC3E}">
        <p14:creationId xmlns:p14="http://schemas.microsoft.com/office/powerpoint/2010/main" xmlns="" val="39816022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p:cNvSpPr txBox="1">
            <a:spLocks/>
          </p:cNvSpPr>
          <p:nvPr/>
        </p:nvSpPr>
        <p:spPr>
          <a:xfrm>
            <a:off x="728122" y="6350001"/>
            <a:ext cx="7679262" cy="508000"/>
          </a:xfrm>
          <a:prstGeom prst="rect">
            <a:avLst/>
          </a:prstGeom>
        </p:spPr>
        <p:txBody>
          <a:bodyPr vert="horz" lIns="0" tIns="45713" rIns="0" bIns="45713" rtlCol="0" anchor="ctr">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fld id="{28574C2E-61E0-2C45-9917-25B26B6AD85F}" type="slidenum">
              <a:rPr lang="en-US" sz="900" smtClean="0">
                <a:solidFill>
                  <a:schemeClr val="bg1">
                    <a:lumMod val="65000"/>
                  </a:schemeClr>
                </a:solidFill>
              </a:rPr>
              <a:pPr/>
              <a:t>8</a:t>
            </a:fld>
            <a:endParaRPr lang="en-US" sz="900" dirty="0">
              <a:solidFill>
                <a:schemeClr val="bg1">
                  <a:lumMod val="65000"/>
                </a:schemeClr>
              </a:solidFill>
            </a:endParaRPr>
          </a:p>
        </p:txBody>
      </p:sp>
      <p:cxnSp>
        <p:nvCxnSpPr>
          <p:cNvPr id="10" name="Straight Connector 9"/>
          <p:cNvCxnSpPr/>
          <p:nvPr/>
        </p:nvCxnSpPr>
        <p:spPr>
          <a:xfrm>
            <a:off x="728122" y="1193800"/>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728122" y="6350001"/>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sp>
        <p:nvSpPr>
          <p:cNvPr id="7" name="Title 1"/>
          <p:cNvSpPr txBox="1">
            <a:spLocks/>
          </p:cNvSpPr>
          <p:nvPr/>
        </p:nvSpPr>
        <p:spPr>
          <a:xfrm>
            <a:off x="728122" y="1193800"/>
            <a:ext cx="7679262" cy="5156201"/>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2400" dirty="0">
                <a:ea typeface="Roboto" panose="02000000000000000000" pitchFamily="2" charset="0"/>
                <a:cs typeface="Roboto" panose="02000000000000000000" pitchFamily="2" charset="0"/>
              </a:rPr>
              <a:t>Exchange of information is a crucial part of TB procedures – from notification to decision-making</a:t>
            </a:r>
          </a:p>
          <a:p>
            <a:endParaRPr lang="en-US" sz="2400" dirty="0">
              <a:ea typeface="Roboto" panose="02000000000000000000" pitchFamily="2" charset="0"/>
              <a:cs typeface="Roboto" panose="02000000000000000000" pitchFamily="2" charset="0"/>
            </a:endParaRPr>
          </a:p>
          <a:p>
            <a:pPr marL="342900" indent="-342900">
              <a:buFont typeface="Arial" panose="020B0604020202020204" pitchFamily="34" charset="0"/>
              <a:buChar char="•"/>
            </a:pPr>
            <a:r>
              <a:rPr lang="en-US" sz="2000" dirty="0">
                <a:latin typeface="Roboto" panose="02000000000000000000" pitchFamily="2" charset="0"/>
                <a:ea typeface="Roboto" panose="02000000000000000000" pitchFamily="2" charset="0"/>
                <a:cs typeface="Roboto" panose="02000000000000000000" pitchFamily="2" charset="0"/>
              </a:rPr>
              <a:t>‘Reasonably obtainable information’ may be requested from the affected country already at notification stage</a:t>
            </a:r>
          </a:p>
          <a:p>
            <a:pPr marL="342900" indent="-342900">
              <a:buFont typeface="Arial" panose="020B0604020202020204" pitchFamily="34" charset="0"/>
              <a:buChar char="•"/>
            </a:pPr>
            <a:r>
              <a:rPr lang="en-US" sz="2000" dirty="0">
                <a:latin typeface="Roboto" panose="02000000000000000000" pitchFamily="2" charset="0"/>
              </a:rPr>
              <a:t>After completion of the assessment, the country of origin shares the assessment documentation with the affected country</a:t>
            </a:r>
          </a:p>
          <a:p>
            <a:pPr marL="342900" indent="-342900">
              <a:buFont typeface="Arial" panose="020B0604020202020204" pitchFamily="34" charset="0"/>
              <a:buChar char="•"/>
            </a:pPr>
            <a:r>
              <a:rPr lang="en-US" sz="2000" dirty="0">
                <a:latin typeface="Roboto" panose="02000000000000000000" pitchFamily="2" charset="0"/>
              </a:rPr>
              <a:t>The assessment documentation is shared through the competent authority; the key information should be translated and timeframes for reaction proposed </a:t>
            </a:r>
          </a:p>
          <a:p>
            <a:pPr marL="342900" indent="-342900">
              <a:buFont typeface="Arial" panose="020B0604020202020204" pitchFamily="34" charset="0"/>
              <a:buChar char="•"/>
            </a:pPr>
            <a:r>
              <a:rPr lang="en-US" sz="2000" dirty="0">
                <a:latin typeface="Roboto" panose="02000000000000000000" pitchFamily="2" charset="0"/>
              </a:rPr>
              <a:t>The final decision is provided to the affected country, with supporting information (including on how the comments were addressed) </a:t>
            </a:r>
            <a:endParaRPr lang="en-US" sz="2000" dirty="0"/>
          </a:p>
        </p:txBody>
      </p:sp>
      <p:sp>
        <p:nvSpPr>
          <p:cNvPr id="12" name="Title 1"/>
          <p:cNvSpPr txBox="1">
            <a:spLocks/>
          </p:cNvSpPr>
          <p:nvPr/>
        </p:nvSpPr>
        <p:spPr>
          <a:xfrm>
            <a:off x="728122" y="2"/>
            <a:ext cx="7679262" cy="1193799"/>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3200" dirty="0">
                <a:solidFill>
                  <a:srgbClr val="00AEEF"/>
                </a:solidFill>
              </a:rPr>
              <a:t>Exchange of information: basic requirements  </a:t>
            </a:r>
          </a:p>
        </p:txBody>
      </p:sp>
    </p:spTree>
    <p:extLst>
      <p:ext uri="{BB962C8B-B14F-4D97-AF65-F5344CB8AC3E}">
        <p14:creationId xmlns:p14="http://schemas.microsoft.com/office/powerpoint/2010/main" xmlns="" val="23137812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p:cNvSpPr txBox="1">
            <a:spLocks/>
          </p:cNvSpPr>
          <p:nvPr/>
        </p:nvSpPr>
        <p:spPr>
          <a:xfrm>
            <a:off x="728122" y="6350001"/>
            <a:ext cx="7679262" cy="508000"/>
          </a:xfrm>
          <a:prstGeom prst="rect">
            <a:avLst/>
          </a:prstGeom>
        </p:spPr>
        <p:txBody>
          <a:bodyPr vert="horz" lIns="0" tIns="45713" rIns="0" bIns="45713" rtlCol="0" anchor="ctr">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fld id="{28574C2E-61E0-2C45-9917-25B26B6AD85F}" type="slidenum">
              <a:rPr lang="en-US" sz="900" smtClean="0">
                <a:solidFill>
                  <a:schemeClr val="bg1">
                    <a:lumMod val="65000"/>
                  </a:schemeClr>
                </a:solidFill>
              </a:rPr>
              <a:pPr/>
              <a:t>9</a:t>
            </a:fld>
            <a:endParaRPr lang="en-US" sz="900" dirty="0">
              <a:solidFill>
                <a:schemeClr val="bg1">
                  <a:lumMod val="65000"/>
                </a:schemeClr>
              </a:solidFill>
            </a:endParaRPr>
          </a:p>
        </p:txBody>
      </p:sp>
      <p:cxnSp>
        <p:nvCxnSpPr>
          <p:cNvPr id="10" name="Straight Connector 9"/>
          <p:cNvCxnSpPr/>
          <p:nvPr/>
        </p:nvCxnSpPr>
        <p:spPr>
          <a:xfrm>
            <a:off x="728122" y="1193800"/>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728122" y="6350001"/>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sp>
        <p:nvSpPr>
          <p:cNvPr id="7" name="Title 1"/>
          <p:cNvSpPr txBox="1">
            <a:spLocks/>
          </p:cNvSpPr>
          <p:nvPr/>
        </p:nvSpPr>
        <p:spPr>
          <a:xfrm>
            <a:off x="728122" y="1193800"/>
            <a:ext cx="7679262" cy="5398386"/>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2400" dirty="0">
                <a:ea typeface="Roboto" panose="02000000000000000000" pitchFamily="2" charset="0"/>
                <a:cs typeface="Roboto" panose="02000000000000000000" pitchFamily="2" charset="0"/>
              </a:rPr>
              <a:t>Consultations in TB procedures refer to cooperation and exchange of opinions between concerned countries, public participation and provision of comments </a:t>
            </a:r>
          </a:p>
          <a:p>
            <a:pPr marL="342900" indent="-342900">
              <a:buFont typeface="Arial" panose="020B0604020202020204" pitchFamily="34" charset="0"/>
              <a:buChar char="•"/>
            </a:pPr>
            <a:endParaRPr lang="en-US" sz="2400" dirty="0">
              <a:latin typeface="Roboto" panose="02000000000000000000" pitchFamily="2" charset="0"/>
              <a:ea typeface="Roboto" panose="02000000000000000000" pitchFamily="2" charset="0"/>
              <a:cs typeface="Roboto" panose="02000000000000000000" pitchFamily="2" charset="0"/>
            </a:endParaRPr>
          </a:p>
          <a:p>
            <a:pPr marL="342900" indent="-342900">
              <a:buFont typeface="Arial" panose="020B0604020202020204" pitchFamily="34" charset="0"/>
              <a:buChar char="•"/>
            </a:pPr>
            <a:r>
              <a:rPr lang="en-US" sz="2000" dirty="0">
                <a:latin typeface="Roboto" panose="02000000000000000000" pitchFamily="2" charset="0"/>
                <a:ea typeface="Roboto" panose="02000000000000000000" pitchFamily="2" charset="0"/>
                <a:cs typeface="Roboto" panose="02000000000000000000" pitchFamily="2" charset="0"/>
              </a:rPr>
              <a:t>Concerned countries to ensure effective participation of the relevant authorities and the public (dissemination of information, timeframes, appropriate means of PP)</a:t>
            </a:r>
          </a:p>
          <a:p>
            <a:pPr marL="342900" indent="-342900">
              <a:buFont typeface="Arial" panose="020B0604020202020204" pitchFamily="34" charset="0"/>
              <a:buChar char="•"/>
            </a:pPr>
            <a:r>
              <a:rPr lang="en-US" sz="2000" dirty="0">
                <a:latin typeface="Roboto" panose="02000000000000000000" pitchFamily="2" charset="0"/>
                <a:ea typeface="Roboto" panose="02000000000000000000" pitchFamily="2" charset="0"/>
                <a:cs typeface="Roboto" panose="02000000000000000000" pitchFamily="2" charset="0"/>
              </a:rPr>
              <a:t>Opportunities to be ensured for the public of the country of origin and of the affected country to comment/ object; focus on the areas likely to be affected</a:t>
            </a:r>
          </a:p>
          <a:p>
            <a:pPr marL="342900" indent="-342900">
              <a:buFont typeface="Arial" panose="020B0604020202020204" pitchFamily="34" charset="0"/>
              <a:buChar char="•"/>
            </a:pPr>
            <a:r>
              <a:rPr lang="en-US" sz="2000" dirty="0">
                <a:latin typeface="Roboto" panose="02000000000000000000" pitchFamily="2" charset="0"/>
              </a:rPr>
              <a:t>Effectiveness of public hearings should be ensured</a:t>
            </a:r>
          </a:p>
          <a:p>
            <a:pPr marL="342900" indent="-342900">
              <a:buFont typeface="Arial" panose="020B0604020202020204" pitchFamily="34" charset="0"/>
              <a:buChar char="•"/>
            </a:pPr>
            <a:r>
              <a:rPr lang="en-US" sz="2000" dirty="0">
                <a:latin typeface="Roboto" panose="02000000000000000000" pitchFamily="2" charset="0"/>
              </a:rPr>
              <a:t>Outcomes of consultations should be properly noted and taken into account in decision-making  </a:t>
            </a:r>
          </a:p>
          <a:p>
            <a:pPr marL="342900" indent="-342900">
              <a:buFont typeface="Arial" panose="020B0604020202020204" pitchFamily="34" charset="0"/>
              <a:buChar char="•"/>
            </a:pPr>
            <a:endParaRPr lang="en-US" sz="2400" dirty="0"/>
          </a:p>
          <a:p>
            <a:endParaRPr lang="en-US" sz="2400" b="1" dirty="0"/>
          </a:p>
        </p:txBody>
      </p:sp>
      <p:sp>
        <p:nvSpPr>
          <p:cNvPr id="12" name="Title 1"/>
          <p:cNvSpPr txBox="1">
            <a:spLocks/>
          </p:cNvSpPr>
          <p:nvPr/>
        </p:nvSpPr>
        <p:spPr>
          <a:xfrm>
            <a:off x="728122" y="2"/>
            <a:ext cx="7679262" cy="1193799"/>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endParaRPr lang="hr-HR" sz="3200" dirty="0">
              <a:solidFill>
                <a:srgbClr val="00AEEF"/>
              </a:solidFill>
            </a:endParaRPr>
          </a:p>
          <a:p>
            <a:r>
              <a:rPr lang="en-US" sz="3200" dirty="0">
                <a:solidFill>
                  <a:srgbClr val="00AEEF"/>
                </a:solidFill>
              </a:rPr>
              <a:t>Consultations: basic requirements  </a:t>
            </a:r>
          </a:p>
        </p:txBody>
      </p:sp>
    </p:spTree>
    <p:extLst>
      <p:ext uri="{BB962C8B-B14F-4D97-AF65-F5344CB8AC3E}">
        <p14:creationId xmlns:p14="http://schemas.microsoft.com/office/powerpoint/2010/main" xmlns="" val="36490359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UNEnvironment_PPT_English_ver2</Template>
  <TotalTime>294</TotalTime>
  <Words>973</Words>
  <Application>Microsoft Office PowerPoint</Application>
  <PresentationFormat>On-screen Show (4:3)</PresentationFormat>
  <Paragraphs>105</Paragraphs>
  <Slides>12</Slides>
  <Notes>2</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Office Theme</vt:lpstr>
      <vt:lpstr>7_Office Theme</vt:lpstr>
      <vt:lpstr>Draft Guidelines for Environmental Assessment in a Transboundary Context </vt:lpstr>
      <vt:lpstr>Slide 2</vt:lpstr>
      <vt:lpstr>Slide 3</vt:lpstr>
      <vt:lpstr>Slide 4</vt:lpstr>
      <vt:lpstr>Slide 5</vt:lpstr>
      <vt:lpstr>Slide 6</vt:lpstr>
      <vt:lpstr>Slide 7</vt:lpstr>
      <vt:lpstr>Slide 8</vt:lpstr>
      <vt:lpstr>Slide 9</vt:lpstr>
      <vt:lpstr>Slide 10</vt:lpstr>
      <vt:lpstr>Slide 11</vt:lpstr>
      <vt:lpstr>Thank you</vt:lpstr>
    </vt:vector>
  </TitlesOfParts>
  <Company>UNEP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Hoda Elturk</dc:creator>
  <cp:lastModifiedBy>PAP-Dvorana</cp:lastModifiedBy>
  <cp:revision>47</cp:revision>
  <cp:lastPrinted>2017-02-02T13:27:08Z</cp:lastPrinted>
  <dcterms:created xsi:type="dcterms:W3CDTF">2017-03-01T11:35:34Z</dcterms:created>
  <dcterms:modified xsi:type="dcterms:W3CDTF">2019-05-07T09:39:48Z</dcterms:modified>
</cp:coreProperties>
</file>